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9" r:id="rId3"/>
    <p:sldId id="257" r:id="rId4"/>
    <p:sldId id="260" r:id="rId5"/>
    <p:sldId id="261" r:id="rId6"/>
    <p:sldId id="262" r:id="rId7"/>
    <p:sldId id="263" r:id="rId8"/>
    <p:sldId id="275" r:id="rId9"/>
    <p:sldId id="276" r:id="rId10"/>
    <p:sldId id="277" r:id="rId11"/>
    <p:sldId id="278" r:id="rId12"/>
    <p:sldId id="279" r:id="rId13"/>
    <p:sldId id="280" r:id="rId14"/>
    <p:sldId id="272" r:id="rId15"/>
    <p:sldId id="281" r:id="rId16"/>
  </p:sldIdLst>
  <p:sldSz cx="9144000" cy="5143500" type="screen16x9"/>
  <p:notesSz cx="6858000" cy="9144000"/>
  <p:embeddedFontLst>
    <p:embeddedFont>
      <p:font typeface="Comic Sans MS" panose="030F0702030302020204" pitchFamily="66" charset="0"/>
      <p:regular r:id="rId18"/>
      <p:bold r:id="rId19"/>
      <p:italic r:id="rId20"/>
      <p:boldItalic r:id="rId21"/>
    </p:embeddedFont>
    <p:embeddedFont>
      <p:font typeface="Lucida Handwriting" panose="03010101010101010101" pitchFamily="66" charset="0"/>
      <p:regular r:id="rId22"/>
    </p:embeddedFont>
    <p:embeddedFont>
      <p:font typeface="Playfair Display" panose="00000500000000000000" pitchFamily="2" charset="0"/>
      <p:regular r:id="rId23"/>
      <p:bold r:id="rId24"/>
      <p:italic r:id="rId25"/>
      <p:boldItalic r:id="rId26"/>
    </p:embeddedFont>
    <p:embeddedFont>
      <p:font typeface="Poor Richard" panose="02080502050505020702" pitchFamily="18"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52" y="11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2c55a41b70e_1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6" name="Google Shape;266;g2c55a41b70e_1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c55a41b70e_1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7" name="Google Shape;457;g2c55a41b70e_1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499592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c55a41b70e_1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7" name="Google Shape;457;g2c55a41b70e_1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07738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c55a41b70e_1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7" name="Google Shape;457;g2c55a41b70e_1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24004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c55a41b70e_1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7" name="Google Shape;457;g2c55a41b70e_1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87443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2c55a41b70e_1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9" name="Google Shape;749;g2c55a41b70e_1_5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2c55a41b70e_1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9" name="Google Shape;749;g2c55a41b70e_1_5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00031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c55a41b70e_1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3" name="Google Shape;333;g2c55a41b70e_1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2c55a41b70e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g2c55a41b70e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2c55a41b70e_1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1" name="Google Shape;361;g2c55a41b70e_1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c55a41b70e_1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0" name="Google Shape;390;g2c55a41b70e_1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2c55a41b70e_1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2" name="Google Shape;422;g2c55a41b70e_1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c55a41b70e_1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7" name="Google Shape;457;g2c55a41b70e_1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c55a41b70e_1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7" name="Google Shape;457;g2c55a41b70e_1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852191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c55a41b70e_1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7" name="Google Shape;457;g2c55a41b70e_1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86084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1" y="-1"/>
            <a:ext cx="9144044" cy="5143499"/>
          </a:xfrm>
          <a:prstGeom prst="rect">
            <a:avLst/>
          </a:prstGeom>
          <a:noFill/>
          <a:ln>
            <a:noFill/>
          </a:ln>
        </p:spPr>
      </p:pic>
      <p:grpSp>
        <p:nvGrpSpPr>
          <p:cNvPr id="11" name="Google Shape;11;p2"/>
          <p:cNvGrpSpPr/>
          <p:nvPr/>
        </p:nvGrpSpPr>
        <p:grpSpPr>
          <a:xfrm>
            <a:off x="-27961" y="184914"/>
            <a:ext cx="9224133" cy="1098315"/>
            <a:chOff x="0" y="0"/>
            <a:chExt cx="24597688" cy="2928839"/>
          </a:xfrm>
        </p:grpSpPr>
        <p:sp>
          <p:nvSpPr>
            <p:cNvPr id="12" name="Google Shape;12;p2"/>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3" name="Google Shape;13;p2"/>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4" name="Google Shape;14;p2"/>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5" name="Google Shape;15;p2"/>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6" name="Google Shape;16;p2"/>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7" name="Google Shape;17;p2"/>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8" name="Google Shape;18;p2"/>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9" name="Google Shape;19;p2"/>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20" name="Google Shape;20;p2"/>
          <p:cNvGrpSpPr/>
          <p:nvPr/>
        </p:nvGrpSpPr>
        <p:grpSpPr>
          <a:xfrm>
            <a:off x="-27961" y="3914641"/>
            <a:ext cx="9224133" cy="1098315"/>
            <a:chOff x="0" y="0"/>
            <a:chExt cx="24597688" cy="2928839"/>
          </a:xfrm>
        </p:grpSpPr>
        <p:sp>
          <p:nvSpPr>
            <p:cNvPr id="21" name="Google Shape;21;p2"/>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2" name="Google Shape;22;p2"/>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3" name="Google Shape;23;p2"/>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4" name="Google Shape;24;p2"/>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5" name="Google Shape;25;p2"/>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6" name="Google Shape;26;p2"/>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7" name="Google Shape;27;p2"/>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8" name="Google Shape;28;p2"/>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29" name="Google Shape;29;p2"/>
          <p:cNvSpPr txBox="1">
            <a:spLocks noGrp="1"/>
          </p:cNvSpPr>
          <p:nvPr>
            <p:ph type="ctrTitle"/>
          </p:nvPr>
        </p:nvSpPr>
        <p:spPr>
          <a:xfrm>
            <a:off x="311700" y="1283225"/>
            <a:ext cx="8520600" cy="18387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30" name="Google Shape;30;p2"/>
          <p:cNvSpPr txBox="1">
            <a:spLocks noGrp="1"/>
          </p:cNvSpPr>
          <p:nvPr>
            <p:ph type="subTitle" idx="1"/>
          </p:nvPr>
        </p:nvSpPr>
        <p:spPr>
          <a:xfrm>
            <a:off x="311700" y="3121775"/>
            <a:ext cx="8520600" cy="6882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31" name="Google Shape;31;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38"/>
        <p:cNvGrpSpPr/>
        <p:nvPr/>
      </p:nvGrpSpPr>
      <p:grpSpPr>
        <a:xfrm>
          <a:off x="0" y="0"/>
          <a:ext cx="0" cy="0"/>
          <a:chOff x="0" y="0"/>
          <a:chExt cx="0" cy="0"/>
        </a:xfrm>
      </p:grpSpPr>
      <p:pic>
        <p:nvPicPr>
          <p:cNvPr id="239" name="Google Shape;239;p11"/>
          <p:cNvPicPr preferRelativeResize="0"/>
          <p:nvPr/>
        </p:nvPicPr>
        <p:blipFill>
          <a:blip r:embed="rId2">
            <a:alphaModFix/>
          </a:blip>
          <a:stretch>
            <a:fillRect/>
          </a:stretch>
        </p:blipFill>
        <p:spPr>
          <a:xfrm>
            <a:off x="1" y="-1"/>
            <a:ext cx="9144044" cy="5143499"/>
          </a:xfrm>
          <a:prstGeom prst="rect">
            <a:avLst/>
          </a:prstGeom>
          <a:noFill/>
          <a:ln>
            <a:noFill/>
          </a:ln>
        </p:spPr>
      </p:pic>
      <p:grpSp>
        <p:nvGrpSpPr>
          <p:cNvPr id="240" name="Google Shape;240;p11"/>
          <p:cNvGrpSpPr/>
          <p:nvPr/>
        </p:nvGrpSpPr>
        <p:grpSpPr>
          <a:xfrm>
            <a:off x="-27961" y="3914641"/>
            <a:ext cx="9224133" cy="1098315"/>
            <a:chOff x="0" y="0"/>
            <a:chExt cx="24597688" cy="2928839"/>
          </a:xfrm>
        </p:grpSpPr>
        <p:sp>
          <p:nvSpPr>
            <p:cNvPr id="241" name="Google Shape;241;p11"/>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42" name="Google Shape;242;p11"/>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43" name="Google Shape;243;p11"/>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44" name="Google Shape;244;p11"/>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45" name="Google Shape;245;p11"/>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46" name="Google Shape;246;p11"/>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47" name="Google Shape;247;p11"/>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48" name="Google Shape;248;p11"/>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249" name="Google Shape;249;p11"/>
          <p:cNvGrpSpPr/>
          <p:nvPr/>
        </p:nvGrpSpPr>
        <p:grpSpPr>
          <a:xfrm>
            <a:off x="-27961" y="184914"/>
            <a:ext cx="9224133" cy="1098315"/>
            <a:chOff x="0" y="0"/>
            <a:chExt cx="24597688" cy="2928839"/>
          </a:xfrm>
        </p:grpSpPr>
        <p:sp>
          <p:nvSpPr>
            <p:cNvPr id="250" name="Google Shape;250;p11"/>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51" name="Google Shape;251;p11"/>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52" name="Google Shape;252;p11"/>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53" name="Google Shape;253;p11"/>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54" name="Google Shape;254;p11"/>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55" name="Google Shape;255;p11"/>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56" name="Google Shape;256;p11"/>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57" name="Google Shape;257;p11"/>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258" name="Google Shape;258;p11"/>
          <p:cNvSpPr txBox="1">
            <a:spLocks noGrp="1"/>
          </p:cNvSpPr>
          <p:nvPr>
            <p:ph type="body" idx="1"/>
          </p:nvPr>
        </p:nvSpPr>
        <p:spPr>
          <a:xfrm>
            <a:off x="311700" y="3379100"/>
            <a:ext cx="5998800" cy="6579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259" name="Google Shape;2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260" name="Google Shape;260;p11"/>
          <p:cNvPicPr preferRelativeResize="0"/>
          <p:nvPr/>
        </p:nvPicPr>
        <p:blipFill rotWithShape="1">
          <a:blip r:embed="rId4">
            <a:alphaModFix/>
          </a:blip>
          <a:srcRect r="7544" b="5775"/>
          <a:stretch/>
        </p:blipFill>
        <p:spPr>
          <a:xfrm>
            <a:off x="4943950" y="1547775"/>
            <a:ext cx="4200050" cy="359572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61"/>
        <p:cNvGrpSpPr/>
        <p:nvPr/>
      </p:nvGrpSpPr>
      <p:grpSpPr>
        <a:xfrm>
          <a:off x="0" y="0"/>
          <a:ext cx="0" cy="0"/>
          <a:chOff x="0" y="0"/>
          <a:chExt cx="0" cy="0"/>
        </a:xfrm>
      </p:grpSpPr>
      <p:pic>
        <p:nvPicPr>
          <p:cNvPr id="262" name="Google Shape;262;p12"/>
          <p:cNvPicPr preferRelativeResize="0"/>
          <p:nvPr/>
        </p:nvPicPr>
        <p:blipFill>
          <a:blip r:embed="rId2">
            <a:alphaModFix/>
          </a:blip>
          <a:stretch>
            <a:fillRect/>
          </a:stretch>
        </p:blipFill>
        <p:spPr>
          <a:xfrm>
            <a:off x="1" y="-1"/>
            <a:ext cx="9144044" cy="5143499"/>
          </a:xfrm>
          <a:prstGeom prst="rect">
            <a:avLst/>
          </a:prstGeom>
          <a:noFill/>
          <a:ln>
            <a:noFill/>
          </a:ln>
        </p:spPr>
      </p:pic>
      <p:sp>
        <p:nvSpPr>
          <p:cNvPr id="263" name="Google Shape;26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32"/>
        <p:cNvGrpSpPr/>
        <p:nvPr/>
      </p:nvGrpSpPr>
      <p:grpSpPr>
        <a:xfrm>
          <a:off x="0" y="0"/>
          <a:ext cx="0" cy="0"/>
          <a:chOff x="0" y="0"/>
          <a:chExt cx="0" cy="0"/>
        </a:xfrm>
      </p:grpSpPr>
      <p:pic>
        <p:nvPicPr>
          <p:cNvPr id="33" name="Google Shape;33;p3"/>
          <p:cNvPicPr preferRelativeResize="0"/>
          <p:nvPr/>
        </p:nvPicPr>
        <p:blipFill>
          <a:blip r:embed="rId2">
            <a:alphaModFix/>
          </a:blip>
          <a:stretch>
            <a:fillRect/>
          </a:stretch>
        </p:blipFill>
        <p:spPr>
          <a:xfrm>
            <a:off x="1" y="-1"/>
            <a:ext cx="9144044" cy="5143499"/>
          </a:xfrm>
          <a:prstGeom prst="rect">
            <a:avLst/>
          </a:prstGeom>
          <a:noFill/>
          <a:ln>
            <a:noFill/>
          </a:ln>
        </p:spPr>
      </p:pic>
      <p:pic>
        <p:nvPicPr>
          <p:cNvPr id="34" name="Google Shape;34;p3"/>
          <p:cNvPicPr preferRelativeResize="0"/>
          <p:nvPr/>
        </p:nvPicPr>
        <p:blipFill>
          <a:blip r:embed="rId3">
            <a:alphaModFix/>
          </a:blip>
          <a:stretch>
            <a:fillRect/>
          </a:stretch>
        </p:blipFill>
        <p:spPr>
          <a:xfrm>
            <a:off x="93162" y="87400"/>
            <a:ext cx="8957676" cy="4968699"/>
          </a:xfrm>
          <a:prstGeom prst="rect">
            <a:avLst/>
          </a:prstGeom>
          <a:noFill/>
          <a:ln>
            <a:noFill/>
          </a:ln>
        </p:spPr>
      </p:pic>
      <p:pic>
        <p:nvPicPr>
          <p:cNvPr id="35" name="Google Shape;35;p3"/>
          <p:cNvPicPr preferRelativeResize="0"/>
          <p:nvPr/>
        </p:nvPicPr>
        <p:blipFill rotWithShape="1">
          <a:blip r:embed="rId4">
            <a:alphaModFix/>
          </a:blip>
          <a:srcRect t="-607" b="16212"/>
          <a:stretch/>
        </p:blipFill>
        <p:spPr>
          <a:xfrm>
            <a:off x="0" y="0"/>
            <a:ext cx="9144003" cy="5143501"/>
          </a:xfrm>
          <a:prstGeom prst="rect">
            <a:avLst/>
          </a:prstGeom>
          <a:noFill/>
          <a:ln>
            <a:noFill/>
          </a:ln>
        </p:spPr>
      </p:pic>
      <p:sp>
        <p:nvSpPr>
          <p:cNvPr id="36" name="Google Shape;36;p3"/>
          <p:cNvSpPr/>
          <p:nvPr/>
        </p:nvSpPr>
        <p:spPr>
          <a:xfrm>
            <a:off x="781098" y="2571750"/>
            <a:ext cx="1072951" cy="2389163"/>
          </a:xfrm>
          <a:custGeom>
            <a:avLst/>
            <a:gdLst/>
            <a:ahLst/>
            <a:cxnLst/>
            <a:rect l="l" t="t" r="r" b="b"/>
            <a:pathLst>
              <a:path w="2145902" h="4778325" extrusionOk="0">
                <a:moveTo>
                  <a:pt x="0" y="0"/>
                </a:moveTo>
                <a:lnTo>
                  <a:pt x="2145903" y="0"/>
                </a:lnTo>
                <a:lnTo>
                  <a:pt x="2145903" y="4778325"/>
                </a:lnTo>
                <a:lnTo>
                  <a:pt x="0" y="4778325"/>
                </a:lnTo>
                <a:lnTo>
                  <a:pt x="0" y="0"/>
                </a:lnTo>
                <a:close/>
              </a:path>
            </a:pathLst>
          </a:custGeom>
          <a:blipFill rotWithShape="1">
            <a:blip r:embed="rId5">
              <a:alphaModFix/>
            </a:blip>
            <a:stretch>
              <a:fillRect/>
            </a:stretch>
          </a:blipFill>
          <a:ln>
            <a:noFill/>
          </a:ln>
        </p:spPr>
      </p:sp>
      <p:sp>
        <p:nvSpPr>
          <p:cNvPr id="37" name="Google Shape;37;p3"/>
          <p:cNvSpPr/>
          <p:nvPr/>
        </p:nvSpPr>
        <p:spPr>
          <a:xfrm>
            <a:off x="6927527" y="2139064"/>
            <a:ext cx="1473523" cy="2873892"/>
          </a:xfrm>
          <a:custGeom>
            <a:avLst/>
            <a:gdLst/>
            <a:ahLst/>
            <a:cxnLst/>
            <a:rect l="l" t="t" r="r" b="b"/>
            <a:pathLst>
              <a:path w="2947045" h="5747783" extrusionOk="0">
                <a:moveTo>
                  <a:pt x="0" y="0"/>
                </a:moveTo>
                <a:lnTo>
                  <a:pt x="2947045" y="0"/>
                </a:lnTo>
                <a:lnTo>
                  <a:pt x="2947045" y="5747783"/>
                </a:lnTo>
                <a:lnTo>
                  <a:pt x="0" y="5747783"/>
                </a:lnTo>
                <a:lnTo>
                  <a:pt x="0" y="0"/>
                </a:lnTo>
                <a:close/>
              </a:path>
            </a:pathLst>
          </a:custGeom>
          <a:blipFill rotWithShape="1">
            <a:blip r:embed="rId6">
              <a:alphaModFix/>
            </a:blip>
            <a:stretch>
              <a:fillRect/>
            </a:stretch>
          </a:blipFill>
          <a:ln>
            <a:noFill/>
          </a:ln>
        </p:spPr>
      </p:sp>
      <p:sp>
        <p:nvSpPr>
          <p:cNvPr id="38" name="Google Shape;38;p3"/>
          <p:cNvSpPr txBox="1">
            <a:spLocks noGrp="1"/>
          </p:cNvSpPr>
          <p:nvPr>
            <p:ph type="title"/>
          </p:nvPr>
        </p:nvSpPr>
        <p:spPr>
          <a:xfrm>
            <a:off x="610500" y="382913"/>
            <a:ext cx="3426900" cy="2253300"/>
          </a:xfrm>
          <a:prstGeom prst="rect">
            <a:avLst/>
          </a:prstGeom>
        </p:spPr>
        <p:txBody>
          <a:bodyPr spcFirstLastPara="1" wrap="square" lIns="91425" tIns="91425" rIns="91425" bIns="91425" anchor="ctr" anchorCtr="0">
            <a:normAutofit/>
          </a:bodyPr>
          <a:lstStyle>
            <a:lvl1pPr lvl="0" rtl="0">
              <a:spcBef>
                <a:spcPts val="0"/>
              </a:spcBef>
              <a:spcAft>
                <a:spcPts val="0"/>
              </a:spcAft>
              <a:buSzPts val="4600"/>
              <a:buNone/>
              <a:defRPr sz="4600"/>
            </a:lvl1pPr>
            <a:lvl2pPr lvl="1" rtl="0">
              <a:spcBef>
                <a:spcPts val="0"/>
              </a:spcBef>
              <a:spcAft>
                <a:spcPts val="0"/>
              </a:spcAft>
              <a:buSzPts val="4600"/>
              <a:buNone/>
              <a:defRPr sz="4600"/>
            </a:lvl2pPr>
            <a:lvl3pPr lvl="2" rtl="0">
              <a:spcBef>
                <a:spcPts val="0"/>
              </a:spcBef>
              <a:spcAft>
                <a:spcPts val="0"/>
              </a:spcAft>
              <a:buSzPts val="4600"/>
              <a:buNone/>
              <a:defRPr sz="4600"/>
            </a:lvl3pPr>
            <a:lvl4pPr lvl="3" rtl="0">
              <a:spcBef>
                <a:spcPts val="0"/>
              </a:spcBef>
              <a:spcAft>
                <a:spcPts val="0"/>
              </a:spcAft>
              <a:buSzPts val="4600"/>
              <a:buNone/>
              <a:defRPr sz="4600"/>
            </a:lvl4pPr>
            <a:lvl5pPr lvl="4" rtl="0">
              <a:spcBef>
                <a:spcPts val="0"/>
              </a:spcBef>
              <a:spcAft>
                <a:spcPts val="0"/>
              </a:spcAft>
              <a:buSzPts val="4600"/>
              <a:buNone/>
              <a:defRPr sz="4600"/>
            </a:lvl5pPr>
            <a:lvl6pPr lvl="5" rtl="0">
              <a:spcBef>
                <a:spcPts val="0"/>
              </a:spcBef>
              <a:spcAft>
                <a:spcPts val="0"/>
              </a:spcAft>
              <a:buSzPts val="4600"/>
              <a:buNone/>
              <a:defRPr sz="4600"/>
            </a:lvl6pPr>
            <a:lvl7pPr lvl="6" rtl="0">
              <a:spcBef>
                <a:spcPts val="0"/>
              </a:spcBef>
              <a:spcAft>
                <a:spcPts val="0"/>
              </a:spcAft>
              <a:buSzPts val="4600"/>
              <a:buNone/>
              <a:defRPr sz="4600"/>
            </a:lvl7pPr>
            <a:lvl8pPr lvl="7" rtl="0">
              <a:spcBef>
                <a:spcPts val="0"/>
              </a:spcBef>
              <a:spcAft>
                <a:spcPts val="0"/>
              </a:spcAft>
              <a:buSzPts val="4600"/>
              <a:buNone/>
              <a:defRPr sz="4600"/>
            </a:lvl8pPr>
            <a:lvl9pPr lvl="8" rtl="0">
              <a:spcBef>
                <a:spcPts val="0"/>
              </a:spcBef>
              <a:spcAft>
                <a:spcPts val="0"/>
              </a:spcAft>
              <a:buSzPts val="4600"/>
              <a:buNone/>
              <a:defRPr sz="4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9"/>
        <p:cNvGrpSpPr/>
        <p:nvPr/>
      </p:nvGrpSpPr>
      <p:grpSpPr>
        <a:xfrm>
          <a:off x="0" y="0"/>
          <a:ext cx="0" cy="0"/>
          <a:chOff x="0" y="0"/>
          <a:chExt cx="0" cy="0"/>
        </a:xfrm>
      </p:grpSpPr>
      <p:pic>
        <p:nvPicPr>
          <p:cNvPr id="40" name="Google Shape;40;p4"/>
          <p:cNvPicPr preferRelativeResize="0"/>
          <p:nvPr/>
        </p:nvPicPr>
        <p:blipFill>
          <a:blip r:embed="rId2">
            <a:alphaModFix/>
          </a:blip>
          <a:stretch>
            <a:fillRect/>
          </a:stretch>
        </p:blipFill>
        <p:spPr>
          <a:xfrm>
            <a:off x="1" y="-1"/>
            <a:ext cx="9144044" cy="5143499"/>
          </a:xfrm>
          <a:prstGeom prst="rect">
            <a:avLst/>
          </a:prstGeom>
          <a:noFill/>
          <a:ln>
            <a:noFill/>
          </a:ln>
        </p:spPr>
      </p:pic>
      <p:sp>
        <p:nvSpPr>
          <p:cNvPr id="41" name="Google Shape;41;p4"/>
          <p:cNvSpPr txBox="1">
            <a:spLocks noGrp="1"/>
          </p:cNvSpPr>
          <p:nvPr>
            <p:ph type="title"/>
          </p:nvPr>
        </p:nvSpPr>
        <p:spPr>
          <a:xfrm>
            <a:off x="2460150" y="2150850"/>
            <a:ext cx="42237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2" name="Google Shape;4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43" name="Google Shape;43;p4"/>
          <p:cNvGrpSpPr/>
          <p:nvPr/>
        </p:nvGrpSpPr>
        <p:grpSpPr>
          <a:xfrm>
            <a:off x="-27961" y="184914"/>
            <a:ext cx="9224133" cy="1098315"/>
            <a:chOff x="0" y="0"/>
            <a:chExt cx="24597688" cy="2928839"/>
          </a:xfrm>
        </p:grpSpPr>
        <p:sp>
          <p:nvSpPr>
            <p:cNvPr id="44" name="Google Shape;44;p4"/>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5" name="Google Shape;45;p4"/>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6" name="Google Shape;46;p4"/>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 name="Google Shape;47;p4"/>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8" name="Google Shape;48;p4"/>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9" name="Google Shape;49;p4"/>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50" name="Google Shape;50;p4"/>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51" name="Google Shape;51;p4"/>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52" name="Google Shape;52;p4"/>
          <p:cNvGrpSpPr/>
          <p:nvPr/>
        </p:nvGrpSpPr>
        <p:grpSpPr>
          <a:xfrm>
            <a:off x="-27961" y="3914641"/>
            <a:ext cx="9224133" cy="1098315"/>
            <a:chOff x="0" y="0"/>
            <a:chExt cx="24597688" cy="2928839"/>
          </a:xfrm>
        </p:grpSpPr>
        <p:sp>
          <p:nvSpPr>
            <p:cNvPr id="53" name="Google Shape;53;p4"/>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54" name="Google Shape;54;p4"/>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55" name="Google Shape;55;p4"/>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56" name="Google Shape;56;p4"/>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57" name="Google Shape;57;p4"/>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58" name="Google Shape;58;p4"/>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59" name="Google Shape;59;p4"/>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60" name="Google Shape;60;p4"/>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61" name="Google Shape;61;p4"/>
          <p:cNvGrpSpPr/>
          <p:nvPr/>
        </p:nvGrpSpPr>
        <p:grpSpPr>
          <a:xfrm>
            <a:off x="305256" y="1603104"/>
            <a:ext cx="1937309" cy="1937309"/>
            <a:chOff x="0" y="0"/>
            <a:chExt cx="812800" cy="812800"/>
          </a:xfrm>
        </p:grpSpPr>
        <p:sp>
          <p:nvSpPr>
            <p:cNvPr id="62" name="Google Shape;62;p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63" name="Google Shape;63;p4"/>
            <p:cNvSpPr txBox="1"/>
            <p:nvPr/>
          </p:nvSpPr>
          <p:spPr>
            <a:xfrm>
              <a:off x="76200" y="38100"/>
              <a:ext cx="660300" cy="698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4" name="Google Shape;64;p4"/>
          <p:cNvGrpSpPr/>
          <p:nvPr/>
        </p:nvGrpSpPr>
        <p:grpSpPr>
          <a:xfrm>
            <a:off x="6804545" y="1603104"/>
            <a:ext cx="1937309" cy="1937309"/>
            <a:chOff x="0" y="0"/>
            <a:chExt cx="812800" cy="812800"/>
          </a:xfrm>
        </p:grpSpPr>
        <p:sp>
          <p:nvSpPr>
            <p:cNvPr id="65" name="Google Shape;65;p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66" name="Google Shape;66;p4"/>
            <p:cNvSpPr txBox="1"/>
            <p:nvPr/>
          </p:nvSpPr>
          <p:spPr>
            <a:xfrm>
              <a:off x="76200" y="38100"/>
              <a:ext cx="660300" cy="698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67" name="Google Shape;67;p4"/>
          <p:cNvSpPr/>
          <p:nvPr/>
        </p:nvSpPr>
        <p:spPr>
          <a:xfrm>
            <a:off x="6900515" y="1603104"/>
            <a:ext cx="1620280" cy="1937292"/>
          </a:xfrm>
          <a:custGeom>
            <a:avLst/>
            <a:gdLst/>
            <a:ahLst/>
            <a:cxnLst/>
            <a:rect l="l" t="t" r="r" b="b"/>
            <a:pathLst>
              <a:path w="3240561" h="3874584" extrusionOk="0">
                <a:moveTo>
                  <a:pt x="0" y="0"/>
                </a:moveTo>
                <a:lnTo>
                  <a:pt x="3240561" y="0"/>
                </a:lnTo>
                <a:lnTo>
                  <a:pt x="3240561" y="3874584"/>
                </a:lnTo>
                <a:lnTo>
                  <a:pt x="0" y="3874584"/>
                </a:lnTo>
                <a:lnTo>
                  <a:pt x="0" y="0"/>
                </a:lnTo>
                <a:close/>
              </a:path>
            </a:pathLst>
          </a:custGeom>
          <a:blipFill rotWithShape="1">
            <a:blip r:embed="rId4">
              <a:alphaModFix/>
            </a:blip>
            <a:stretch>
              <a:fillRect/>
            </a:stretch>
          </a:blipFill>
          <a:ln>
            <a:noFill/>
          </a:ln>
        </p:spPr>
      </p:sp>
      <p:sp>
        <p:nvSpPr>
          <p:cNvPr id="68" name="Google Shape;68;p4"/>
          <p:cNvSpPr/>
          <p:nvPr/>
        </p:nvSpPr>
        <p:spPr>
          <a:xfrm flipH="1">
            <a:off x="305256" y="1603104"/>
            <a:ext cx="1556878" cy="1937292"/>
          </a:xfrm>
          <a:custGeom>
            <a:avLst/>
            <a:gdLst/>
            <a:ahLst/>
            <a:cxnLst/>
            <a:rect l="l" t="t" r="r" b="b"/>
            <a:pathLst>
              <a:path w="3113756" h="3874584" extrusionOk="0">
                <a:moveTo>
                  <a:pt x="3113757" y="0"/>
                </a:moveTo>
                <a:lnTo>
                  <a:pt x="0" y="0"/>
                </a:lnTo>
                <a:lnTo>
                  <a:pt x="0" y="3874584"/>
                </a:lnTo>
                <a:lnTo>
                  <a:pt x="3113757" y="3874584"/>
                </a:lnTo>
                <a:lnTo>
                  <a:pt x="3113757" y="0"/>
                </a:lnTo>
                <a:close/>
              </a:path>
            </a:pathLst>
          </a:custGeom>
          <a:blipFill rotWithShape="1">
            <a:blip r:embed="rId5">
              <a:alphaModFix/>
            </a:blip>
            <a:stretch>
              <a:fillRect/>
            </a:stretch>
          </a:blip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9"/>
        <p:cNvGrpSpPr/>
        <p:nvPr/>
      </p:nvGrpSpPr>
      <p:grpSpPr>
        <a:xfrm>
          <a:off x="0" y="0"/>
          <a:ext cx="0" cy="0"/>
          <a:chOff x="0" y="0"/>
          <a:chExt cx="0" cy="0"/>
        </a:xfrm>
      </p:grpSpPr>
      <p:pic>
        <p:nvPicPr>
          <p:cNvPr id="70" name="Google Shape;70;p5"/>
          <p:cNvPicPr preferRelativeResize="0"/>
          <p:nvPr/>
        </p:nvPicPr>
        <p:blipFill>
          <a:blip r:embed="rId2">
            <a:alphaModFix/>
          </a:blip>
          <a:stretch>
            <a:fillRect/>
          </a:stretch>
        </p:blipFill>
        <p:spPr>
          <a:xfrm>
            <a:off x="1" y="-1"/>
            <a:ext cx="9144044" cy="5143499"/>
          </a:xfrm>
          <a:prstGeom prst="rect">
            <a:avLst/>
          </a:prstGeom>
          <a:noFill/>
          <a:ln>
            <a:noFill/>
          </a:ln>
        </p:spPr>
      </p:pic>
      <p:grpSp>
        <p:nvGrpSpPr>
          <p:cNvPr id="71" name="Google Shape;71;p5"/>
          <p:cNvGrpSpPr/>
          <p:nvPr/>
        </p:nvGrpSpPr>
        <p:grpSpPr>
          <a:xfrm>
            <a:off x="-27961" y="3914641"/>
            <a:ext cx="9224133" cy="1098315"/>
            <a:chOff x="0" y="0"/>
            <a:chExt cx="24597688" cy="2928839"/>
          </a:xfrm>
        </p:grpSpPr>
        <p:sp>
          <p:nvSpPr>
            <p:cNvPr id="72" name="Google Shape;72;p5"/>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3" name="Google Shape;73;p5"/>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4" name="Google Shape;74;p5"/>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75" name="Google Shape;75;p5"/>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6" name="Google Shape;76;p5"/>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7" name="Google Shape;77;p5"/>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8" name="Google Shape;78;p5"/>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79" name="Google Shape;79;p5"/>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80" name="Google Shape;80;p5"/>
          <p:cNvGrpSpPr/>
          <p:nvPr/>
        </p:nvGrpSpPr>
        <p:grpSpPr>
          <a:xfrm>
            <a:off x="-27961" y="184914"/>
            <a:ext cx="9224133" cy="1098315"/>
            <a:chOff x="0" y="0"/>
            <a:chExt cx="24597688" cy="2928839"/>
          </a:xfrm>
        </p:grpSpPr>
        <p:sp>
          <p:nvSpPr>
            <p:cNvPr id="81" name="Google Shape;81;p5"/>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82" name="Google Shape;82;p5"/>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83" name="Google Shape;83;p5"/>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84" name="Google Shape;84;p5"/>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85" name="Google Shape;85;p5"/>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86" name="Google Shape;86;p5"/>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87" name="Google Shape;87;p5"/>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88" name="Google Shape;88;p5"/>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89" name="Google Shape;89;p5"/>
          <p:cNvSpPr>
            <a:spLocks noGrp="1"/>
          </p:cNvSpPr>
          <p:nvPr>
            <p:ph type="pic" idx="2"/>
          </p:nvPr>
        </p:nvSpPr>
        <p:spPr>
          <a:xfrm rot="-532475">
            <a:off x="620137" y="430623"/>
            <a:ext cx="3928126" cy="4206505"/>
          </a:xfrm>
          <a:prstGeom prst="rect">
            <a:avLst/>
          </a:prstGeom>
          <a:noFill/>
          <a:ln w="38100" cap="flat" cmpd="sng">
            <a:solidFill>
              <a:srgbClr val="3C8AFF"/>
            </a:solidFill>
            <a:prstDash val="solid"/>
            <a:round/>
            <a:headEnd type="none" w="sm" len="sm"/>
            <a:tailEnd type="none" w="sm" len="sm"/>
          </a:ln>
        </p:spPr>
      </p:sp>
      <p:sp>
        <p:nvSpPr>
          <p:cNvPr id="90" name="Google Shape;9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91" name="Google Shape;91;p5"/>
          <p:cNvSpPr/>
          <p:nvPr/>
        </p:nvSpPr>
        <p:spPr>
          <a:xfrm>
            <a:off x="2810995" y="2683313"/>
            <a:ext cx="2038062" cy="2436813"/>
          </a:xfrm>
          <a:custGeom>
            <a:avLst/>
            <a:gdLst/>
            <a:ahLst/>
            <a:cxnLst/>
            <a:rect l="l" t="t" r="r" b="b"/>
            <a:pathLst>
              <a:path w="4076123" h="4873625" extrusionOk="0">
                <a:moveTo>
                  <a:pt x="0" y="0"/>
                </a:moveTo>
                <a:lnTo>
                  <a:pt x="4076122" y="0"/>
                </a:lnTo>
                <a:lnTo>
                  <a:pt x="4076122" y="4873625"/>
                </a:lnTo>
                <a:lnTo>
                  <a:pt x="0" y="4873625"/>
                </a:lnTo>
                <a:lnTo>
                  <a:pt x="0" y="0"/>
                </a:lnTo>
                <a:close/>
              </a:path>
            </a:pathLst>
          </a:custGeom>
          <a:blipFill rotWithShape="1">
            <a:blip r:embed="rId4">
              <a:alphaModFix/>
            </a:blip>
            <a:stretch>
              <a:fillRect/>
            </a:stretch>
          </a:blipFill>
          <a:ln>
            <a:noFill/>
          </a:ln>
        </p:spPr>
      </p:sp>
      <p:sp>
        <p:nvSpPr>
          <p:cNvPr id="92" name="Google Shape;92;p5"/>
          <p:cNvSpPr txBox="1">
            <a:spLocks noGrp="1"/>
          </p:cNvSpPr>
          <p:nvPr>
            <p:ph type="title"/>
          </p:nvPr>
        </p:nvSpPr>
        <p:spPr>
          <a:xfrm>
            <a:off x="5046750" y="1098325"/>
            <a:ext cx="3974400" cy="12105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F86D6D"/>
              </a:buClr>
              <a:buSzPts val="3600"/>
              <a:buNone/>
              <a:defRPr sz="3600">
                <a:solidFill>
                  <a:srgbClr val="F86D6D"/>
                </a:solidFill>
              </a:defRPr>
            </a:lvl1pPr>
            <a:lvl2pPr lvl="1" rtl="0">
              <a:spcBef>
                <a:spcPts val="0"/>
              </a:spcBef>
              <a:spcAft>
                <a:spcPts val="0"/>
              </a:spcAft>
              <a:buClr>
                <a:srgbClr val="F86D6D"/>
              </a:buClr>
              <a:buSzPts val="3600"/>
              <a:buNone/>
              <a:defRPr sz="3600">
                <a:solidFill>
                  <a:srgbClr val="F86D6D"/>
                </a:solidFill>
              </a:defRPr>
            </a:lvl2pPr>
            <a:lvl3pPr lvl="2" rtl="0">
              <a:spcBef>
                <a:spcPts val="0"/>
              </a:spcBef>
              <a:spcAft>
                <a:spcPts val="0"/>
              </a:spcAft>
              <a:buClr>
                <a:srgbClr val="F86D6D"/>
              </a:buClr>
              <a:buSzPts val="3600"/>
              <a:buNone/>
              <a:defRPr sz="3600">
                <a:solidFill>
                  <a:srgbClr val="F86D6D"/>
                </a:solidFill>
              </a:defRPr>
            </a:lvl3pPr>
            <a:lvl4pPr lvl="3" rtl="0">
              <a:spcBef>
                <a:spcPts val="0"/>
              </a:spcBef>
              <a:spcAft>
                <a:spcPts val="0"/>
              </a:spcAft>
              <a:buClr>
                <a:srgbClr val="F86D6D"/>
              </a:buClr>
              <a:buSzPts val="3600"/>
              <a:buNone/>
              <a:defRPr sz="3600">
                <a:solidFill>
                  <a:srgbClr val="F86D6D"/>
                </a:solidFill>
              </a:defRPr>
            </a:lvl4pPr>
            <a:lvl5pPr lvl="4" rtl="0">
              <a:spcBef>
                <a:spcPts val="0"/>
              </a:spcBef>
              <a:spcAft>
                <a:spcPts val="0"/>
              </a:spcAft>
              <a:buClr>
                <a:srgbClr val="F86D6D"/>
              </a:buClr>
              <a:buSzPts val="3600"/>
              <a:buNone/>
              <a:defRPr sz="3600">
                <a:solidFill>
                  <a:srgbClr val="F86D6D"/>
                </a:solidFill>
              </a:defRPr>
            </a:lvl5pPr>
            <a:lvl6pPr lvl="5" rtl="0">
              <a:spcBef>
                <a:spcPts val="0"/>
              </a:spcBef>
              <a:spcAft>
                <a:spcPts val="0"/>
              </a:spcAft>
              <a:buClr>
                <a:srgbClr val="F86D6D"/>
              </a:buClr>
              <a:buSzPts val="3600"/>
              <a:buNone/>
              <a:defRPr sz="3600">
                <a:solidFill>
                  <a:srgbClr val="F86D6D"/>
                </a:solidFill>
              </a:defRPr>
            </a:lvl6pPr>
            <a:lvl7pPr lvl="6" rtl="0">
              <a:spcBef>
                <a:spcPts val="0"/>
              </a:spcBef>
              <a:spcAft>
                <a:spcPts val="0"/>
              </a:spcAft>
              <a:buClr>
                <a:srgbClr val="F86D6D"/>
              </a:buClr>
              <a:buSzPts val="3600"/>
              <a:buNone/>
              <a:defRPr sz="3600">
                <a:solidFill>
                  <a:srgbClr val="F86D6D"/>
                </a:solidFill>
              </a:defRPr>
            </a:lvl7pPr>
            <a:lvl8pPr lvl="7" rtl="0">
              <a:spcBef>
                <a:spcPts val="0"/>
              </a:spcBef>
              <a:spcAft>
                <a:spcPts val="0"/>
              </a:spcAft>
              <a:buClr>
                <a:srgbClr val="F86D6D"/>
              </a:buClr>
              <a:buSzPts val="3600"/>
              <a:buNone/>
              <a:defRPr sz="3600">
                <a:solidFill>
                  <a:srgbClr val="F86D6D"/>
                </a:solidFill>
              </a:defRPr>
            </a:lvl8pPr>
            <a:lvl9pPr lvl="8" rtl="0">
              <a:spcBef>
                <a:spcPts val="0"/>
              </a:spcBef>
              <a:spcAft>
                <a:spcPts val="0"/>
              </a:spcAft>
              <a:buClr>
                <a:srgbClr val="F86D6D"/>
              </a:buClr>
              <a:buSzPts val="3600"/>
              <a:buNone/>
              <a:defRPr sz="3600">
                <a:solidFill>
                  <a:srgbClr val="F86D6D"/>
                </a:solidFill>
              </a:defRPr>
            </a:lvl9pPr>
          </a:lstStyle>
          <a:p>
            <a:endParaRPr/>
          </a:p>
        </p:txBody>
      </p:sp>
      <p:sp>
        <p:nvSpPr>
          <p:cNvPr id="93" name="Google Shape;93;p5"/>
          <p:cNvSpPr txBox="1">
            <a:spLocks noGrp="1"/>
          </p:cNvSpPr>
          <p:nvPr>
            <p:ph type="subTitle" idx="1"/>
          </p:nvPr>
        </p:nvSpPr>
        <p:spPr>
          <a:xfrm>
            <a:off x="5000400" y="2300775"/>
            <a:ext cx="3844200" cy="466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b="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b="1"/>
            </a:lvl3pPr>
            <a:lvl4pPr lvl="3" algn="ctr" rtl="0">
              <a:lnSpc>
                <a:spcPct val="100000"/>
              </a:lnSpc>
              <a:spcBef>
                <a:spcPts val="0"/>
              </a:spcBef>
              <a:spcAft>
                <a:spcPts val="0"/>
              </a:spcAft>
              <a:buSzPts val="2100"/>
              <a:buNone/>
              <a:defRPr sz="2100" b="1"/>
            </a:lvl4pPr>
            <a:lvl5pPr lvl="4" algn="ctr" rtl="0">
              <a:lnSpc>
                <a:spcPct val="100000"/>
              </a:lnSpc>
              <a:spcBef>
                <a:spcPts val="0"/>
              </a:spcBef>
              <a:spcAft>
                <a:spcPts val="0"/>
              </a:spcAft>
              <a:buSzPts val="2100"/>
              <a:buNone/>
              <a:defRPr sz="2100" b="1"/>
            </a:lvl5pPr>
            <a:lvl6pPr lvl="5" algn="ctr" rtl="0">
              <a:lnSpc>
                <a:spcPct val="100000"/>
              </a:lnSpc>
              <a:spcBef>
                <a:spcPts val="0"/>
              </a:spcBef>
              <a:spcAft>
                <a:spcPts val="0"/>
              </a:spcAft>
              <a:buSzPts val="2100"/>
              <a:buNone/>
              <a:defRPr sz="2100" b="1"/>
            </a:lvl6pPr>
            <a:lvl7pPr lvl="6" algn="ctr" rtl="0">
              <a:lnSpc>
                <a:spcPct val="100000"/>
              </a:lnSpc>
              <a:spcBef>
                <a:spcPts val="0"/>
              </a:spcBef>
              <a:spcAft>
                <a:spcPts val="0"/>
              </a:spcAft>
              <a:buSzPts val="2100"/>
              <a:buNone/>
              <a:defRPr sz="2100" b="1"/>
            </a:lvl7pPr>
            <a:lvl8pPr lvl="7" algn="ctr" rtl="0">
              <a:lnSpc>
                <a:spcPct val="100000"/>
              </a:lnSpc>
              <a:spcBef>
                <a:spcPts val="0"/>
              </a:spcBef>
              <a:spcAft>
                <a:spcPts val="0"/>
              </a:spcAft>
              <a:buSzPts val="2100"/>
              <a:buNone/>
              <a:defRPr sz="2100" b="1"/>
            </a:lvl8pPr>
            <a:lvl9pPr lvl="8" algn="ctr" rtl="0">
              <a:lnSpc>
                <a:spcPct val="100000"/>
              </a:lnSpc>
              <a:spcBef>
                <a:spcPts val="0"/>
              </a:spcBef>
              <a:spcAft>
                <a:spcPts val="0"/>
              </a:spcAft>
              <a:buSzPts val="2100"/>
              <a:buNone/>
              <a:defRPr sz="2100" b="1"/>
            </a:lvl9pPr>
          </a:lstStyle>
          <a:p>
            <a:endParaRPr/>
          </a:p>
        </p:txBody>
      </p:sp>
      <p:sp>
        <p:nvSpPr>
          <p:cNvPr id="94" name="Google Shape;94;p5"/>
          <p:cNvSpPr txBox="1">
            <a:spLocks noGrp="1"/>
          </p:cNvSpPr>
          <p:nvPr>
            <p:ph type="subTitle" idx="3"/>
          </p:nvPr>
        </p:nvSpPr>
        <p:spPr>
          <a:xfrm>
            <a:off x="5000400" y="2683333"/>
            <a:ext cx="3844200" cy="466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b="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b="1"/>
            </a:lvl3pPr>
            <a:lvl4pPr lvl="3" algn="ctr" rtl="0">
              <a:lnSpc>
                <a:spcPct val="100000"/>
              </a:lnSpc>
              <a:spcBef>
                <a:spcPts val="0"/>
              </a:spcBef>
              <a:spcAft>
                <a:spcPts val="0"/>
              </a:spcAft>
              <a:buSzPts val="2100"/>
              <a:buNone/>
              <a:defRPr sz="2100" b="1"/>
            </a:lvl4pPr>
            <a:lvl5pPr lvl="4" algn="ctr" rtl="0">
              <a:lnSpc>
                <a:spcPct val="100000"/>
              </a:lnSpc>
              <a:spcBef>
                <a:spcPts val="0"/>
              </a:spcBef>
              <a:spcAft>
                <a:spcPts val="0"/>
              </a:spcAft>
              <a:buSzPts val="2100"/>
              <a:buNone/>
              <a:defRPr sz="2100" b="1"/>
            </a:lvl5pPr>
            <a:lvl6pPr lvl="5" algn="ctr" rtl="0">
              <a:lnSpc>
                <a:spcPct val="100000"/>
              </a:lnSpc>
              <a:spcBef>
                <a:spcPts val="0"/>
              </a:spcBef>
              <a:spcAft>
                <a:spcPts val="0"/>
              </a:spcAft>
              <a:buSzPts val="2100"/>
              <a:buNone/>
              <a:defRPr sz="2100" b="1"/>
            </a:lvl6pPr>
            <a:lvl7pPr lvl="6" algn="ctr" rtl="0">
              <a:lnSpc>
                <a:spcPct val="100000"/>
              </a:lnSpc>
              <a:spcBef>
                <a:spcPts val="0"/>
              </a:spcBef>
              <a:spcAft>
                <a:spcPts val="0"/>
              </a:spcAft>
              <a:buSzPts val="2100"/>
              <a:buNone/>
              <a:defRPr sz="2100" b="1"/>
            </a:lvl7pPr>
            <a:lvl8pPr lvl="7" algn="ctr" rtl="0">
              <a:lnSpc>
                <a:spcPct val="100000"/>
              </a:lnSpc>
              <a:spcBef>
                <a:spcPts val="0"/>
              </a:spcBef>
              <a:spcAft>
                <a:spcPts val="0"/>
              </a:spcAft>
              <a:buSzPts val="2100"/>
              <a:buNone/>
              <a:defRPr sz="2100" b="1"/>
            </a:lvl8pPr>
            <a:lvl9pPr lvl="8" algn="ctr" rtl="0">
              <a:lnSpc>
                <a:spcPct val="100000"/>
              </a:lnSpc>
              <a:spcBef>
                <a:spcPts val="0"/>
              </a:spcBef>
              <a:spcAft>
                <a:spcPts val="0"/>
              </a:spcAft>
              <a:buSzPts val="2100"/>
              <a:buNone/>
              <a:defRPr sz="2100" b="1"/>
            </a:lvl9pPr>
          </a:lstStyle>
          <a:p>
            <a:endParaRPr/>
          </a:p>
        </p:txBody>
      </p:sp>
      <p:sp>
        <p:nvSpPr>
          <p:cNvPr id="95" name="Google Shape;95;p5"/>
          <p:cNvSpPr txBox="1">
            <a:spLocks noGrp="1"/>
          </p:cNvSpPr>
          <p:nvPr>
            <p:ph type="subTitle" idx="4"/>
          </p:nvPr>
        </p:nvSpPr>
        <p:spPr>
          <a:xfrm>
            <a:off x="5000400" y="3065892"/>
            <a:ext cx="3844200" cy="466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b="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b="1"/>
            </a:lvl3pPr>
            <a:lvl4pPr lvl="3" algn="ctr" rtl="0">
              <a:lnSpc>
                <a:spcPct val="100000"/>
              </a:lnSpc>
              <a:spcBef>
                <a:spcPts val="0"/>
              </a:spcBef>
              <a:spcAft>
                <a:spcPts val="0"/>
              </a:spcAft>
              <a:buSzPts val="2100"/>
              <a:buNone/>
              <a:defRPr sz="2100" b="1"/>
            </a:lvl4pPr>
            <a:lvl5pPr lvl="4" algn="ctr" rtl="0">
              <a:lnSpc>
                <a:spcPct val="100000"/>
              </a:lnSpc>
              <a:spcBef>
                <a:spcPts val="0"/>
              </a:spcBef>
              <a:spcAft>
                <a:spcPts val="0"/>
              </a:spcAft>
              <a:buSzPts val="2100"/>
              <a:buNone/>
              <a:defRPr sz="2100" b="1"/>
            </a:lvl5pPr>
            <a:lvl6pPr lvl="5" algn="ctr" rtl="0">
              <a:lnSpc>
                <a:spcPct val="100000"/>
              </a:lnSpc>
              <a:spcBef>
                <a:spcPts val="0"/>
              </a:spcBef>
              <a:spcAft>
                <a:spcPts val="0"/>
              </a:spcAft>
              <a:buSzPts val="2100"/>
              <a:buNone/>
              <a:defRPr sz="2100" b="1"/>
            </a:lvl6pPr>
            <a:lvl7pPr lvl="6" algn="ctr" rtl="0">
              <a:lnSpc>
                <a:spcPct val="100000"/>
              </a:lnSpc>
              <a:spcBef>
                <a:spcPts val="0"/>
              </a:spcBef>
              <a:spcAft>
                <a:spcPts val="0"/>
              </a:spcAft>
              <a:buSzPts val="2100"/>
              <a:buNone/>
              <a:defRPr sz="2100" b="1"/>
            </a:lvl7pPr>
            <a:lvl8pPr lvl="7" algn="ctr" rtl="0">
              <a:lnSpc>
                <a:spcPct val="100000"/>
              </a:lnSpc>
              <a:spcBef>
                <a:spcPts val="0"/>
              </a:spcBef>
              <a:spcAft>
                <a:spcPts val="0"/>
              </a:spcAft>
              <a:buSzPts val="2100"/>
              <a:buNone/>
              <a:defRPr sz="2100" b="1"/>
            </a:lvl8pPr>
            <a:lvl9pPr lvl="8" algn="ctr" rtl="0">
              <a:lnSpc>
                <a:spcPct val="100000"/>
              </a:lnSpc>
              <a:spcBef>
                <a:spcPts val="0"/>
              </a:spcBef>
              <a:spcAft>
                <a:spcPts val="0"/>
              </a:spcAft>
              <a:buSzPts val="2100"/>
              <a:buNone/>
              <a:defRPr sz="2100" b="1"/>
            </a:lvl9pPr>
          </a:lstStyle>
          <a:p>
            <a:endParaRPr/>
          </a:p>
        </p:txBody>
      </p:sp>
      <p:sp>
        <p:nvSpPr>
          <p:cNvPr id="96" name="Google Shape;96;p5"/>
          <p:cNvSpPr txBox="1">
            <a:spLocks noGrp="1"/>
          </p:cNvSpPr>
          <p:nvPr>
            <p:ph type="subTitle" idx="5"/>
          </p:nvPr>
        </p:nvSpPr>
        <p:spPr>
          <a:xfrm>
            <a:off x="5000400" y="3448450"/>
            <a:ext cx="3844200" cy="466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b="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b="1"/>
            </a:lvl3pPr>
            <a:lvl4pPr lvl="3" algn="ctr" rtl="0">
              <a:lnSpc>
                <a:spcPct val="100000"/>
              </a:lnSpc>
              <a:spcBef>
                <a:spcPts val="0"/>
              </a:spcBef>
              <a:spcAft>
                <a:spcPts val="0"/>
              </a:spcAft>
              <a:buSzPts val="2100"/>
              <a:buNone/>
              <a:defRPr sz="2100" b="1"/>
            </a:lvl4pPr>
            <a:lvl5pPr lvl="4" algn="ctr" rtl="0">
              <a:lnSpc>
                <a:spcPct val="100000"/>
              </a:lnSpc>
              <a:spcBef>
                <a:spcPts val="0"/>
              </a:spcBef>
              <a:spcAft>
                <a:spcPts val="0"/>
              </a:spcAft>
              <a:buSzPts val="2100"/>
              <a:buNone/>
              <a:defRPr sz="2100" b="1"/>
            </a:lvl5pPr>
            <a:lvl6pPr lvl="5" algn="ctr" rtl="0">
              <a:lnSpc>
                <a:spcPct val="100000"/>
              </a:lnSpc>
              <a:spcBef>
                <a:spcPts val="0"/>
              </a:spcBef>
              <a:spcAft>
                <a:spcPts val="0"/>
              </a:spcAft>
              <a:buSzPts val="2100"/>
              <a:buNone/>
              <a:defRPr sz="2100" b="1"/>
            </a:lvl6pPr>
            <a:lvl7pPr lvl="6" algn="ctr" rtl="0">
              <a:lnSpc>
                <a:spcPct val="100000"/>
              </a:lnSpc>
              <a:spcBef>
                <a:spcPts val="0"/>
              </a:spcBef>
              <a:spcAft>
                <a:spcPts val="0"/>
              </a:spcAft>
              <a:buSzPts val="2100"/>
              <a:buNone/>
              <a:defRPr sz="2100" b="1"/>
            </a:lvl7pPr>
            <a:lvl8pPr lvl="7" algn="ctr" rtl="0">
              <a:lnSpc>
                <a:spcPct val="100000"/>
              </a:lnSpc>
              <a:spcBef>
                <a:spcPts val="0"/>
              </a:spcBef>
              <a:spcAft>
                <a:spcPts val="0"/>
              </a:spcAft>
              <a:buSzPts val="2100"/>
              <a:buNone/>
              <a:defRPr sz="2100" b="1"/>
            </a:lvl8pPr>
            <a:lvl9pPr lvl="8" algn="ctr" rtl="0">
              <a:lnSpc>
                <a:spcPct val="100000"/>
              </a:lnSpc>
              <a:spcBef>
                <a:spcPts val="0"/>
              </a:spcBef>
              <a:spcAft>
                <a:spcPts val="0"/>
              </a:spcAft>
              <a:buSzPts val="2100"/>
              <a:buNone/>
              <a:defRPr sz="2100" b="1"/>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ustom Layout 2">
  <p:cSld name="CUSTOM_1">
    <p:spTree>
      <p:nvGrpSpPr>
        <p:cNvPr id="1" name="Shape 97"/>
        <p:cNvGrpSpPr/>
        <p:nvPr/>
      </p:nvGrpSpPr>
      <p:grpSpPr>
        <a:xfrm>
          <a:off x="0" y="0"/>
          <a:ext cx="0" cy="0"/>
          <a:chOff x="0" y="0"/>
          <a:chExt cx="0" cy="0"/>
        </a:xfrm>
      </p:grpSpPr>
      <p:pic>
        <p:nvPicPr>
          <p:cNvPr id="98" name="Google Shape;98;p6"/>
          <p:cNvPicPr preferRelativeResize="0"/>
          <p:nvPr/>
        </p:nvPicPr>
        <p:blipFill>
          <a:blip r:embed="rId2">
            <a:alphaModFix/>
          </a:blip>
          <a:stretch>
            <a:fillRect/>
          </a:stretch>
        </p:blipFill>
        <p:spPr>
          <a:xfrm>
            <a:off x="1" y="-1"/>
            <a:ext cx="9144044" cy="5143499"/>
          </a:xfrm>
          <a:prstGeom prst="rect">
            <a:avLst/>
          </a:prstGeom>
          <a:noFill/>
          <a:ln>
            <a:noFill/>
          </a:ln>
        </p:spPr>
      </p:pic>
      <p:grpSp>
        <p:nvGrpSpPr>
          <p:cNvPr id="99" name="Google Shape;99;p6"/>
          <p:cNvGrpSpPr/>
          <p:nvPr/>
        </p:nvGrpSpPr>
        <p:grpSpPr>
          <a:xfrm>
            <a:off x="-27961" y="184914"/>
            <a:ext cx="9224133" cy="1098315"/>
            <a:chOff x="0" y="0"/>
            <a:chExt cx="24597688" cy="2928839"/>
          </a:xfrm>
        </p:grpSpPr>
        <p:sp>
          <p:nvSpPr>
            <p:cNvPr id="100" name="Google Shape;100;p6"/>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01" name="Google Shape;101;p6"/>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02" name="Google Shape;102;p6"/>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03" name="Google Shape;103;p6"/>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04" name="Google Shape;104;p6"/>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05" name="Google Shape;105;p6"/>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06" name="Google Shape;106;p6"/>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07" name="Google Shape;107;p6"/>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108" name="Google Shape;108;p6"/>
          <p:cNvGrpSpPr/>
          <p:nvPr/>
        </p:nvGrpSpPr>
        <p:grpSpPr>
          <a:xfrm>
            <a:off x="-27961" y="3914641"/>
            <a:ext cx="9224133" cy="1098315"/>
            <a:chOff x="0" y="0"/>
            <a:chExt cx="24597688" cy="2928839"/>
          </a:xfrm>
        </p:grpSpPr>
        <p:sp>
          <p:nvSpPr>
            <p:cNvPr id="109" name="Google Shape;109;p6"/>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10" name="Google Shape;110;p6"/>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11" name="Google Shape;111;p6"/>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12" name="Google Shape;112;p6"/>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13" name="Google Shape;113;p6"/>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14" name="Google Shape;114;p6"/>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15" name="Google Shape;115;p6"/>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16" name="Google Shape;116;p6"/>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117" name="Google Shape;117;p6"/>
          <p:cNvGrpSpPr/>
          <p:nvPr/>
        </p:nvGrpSpPr>
        <p:grpSpPr>
          <a:xfrm>
            <a:off x="105432" y="58215"/>
            <a:ext cx="8932961" cy="4954824"/>
            <a:chOff x="0" y="-38100"/>
            <a:chExt cx="4705521" cy="2610000"/>
          </a:xfrm>
        </p:grpSpPr>
        <p:sp>
          <p:nvSpPr>
            <p:cNvPr id="118" name="Google Shape;118;p6"/>
            <p:cNvSpPr/>
            <p:nvPr/>
          </p:nvSpPr>
          <p:spPr>
            <a:xfrm>
              <a:off x="0" y="0"/>
              <a:ext cx="4705521" cy="2571805"/>
            </a:xfrm>
            <a:custGeom>
              <a:avLst/>
              <a:gdLst/>
              <a:ahLst/>
              <a:cxnLst/>
              <a:rect l="l" t="t" r="r" b="b"/>
              <a:pathLst>
                <a:path w="4705521" h="2571805" extrusionOk="0">
                  <a:moveTo>
                    <a:pt x="0" y="0"/>
                  </a:moveTo>
                  <a:lnTo>
                    <a:pt x="4705521" y="0"/>
                  </a:lnTo>
                  <a:lnTo>
                    <a:pt x="4705521" y="2571805"/>
                  </a:lnTo>
                  <a:lnTo>
                    <a:pt x="0" y="2571805"/>
                  </a:lnTo>
                  <a:close/>
                </a:path>
              </a:pathLst>
            </a:custGeom>
            <a:solidFill>
              <a:srgbClr val="000000">
                <a:alpha val="0"/>
              </a:srgbClr>
            </a:solidFill>
            <a:ln w="95250" cap="sq" cmpd="sng">
              <a:solidFill>
                <a:srgbClr val="F86D6D"/>
              </a:solidFill>
              <a:prstDash val="solid"/>
              <a:miter lim="8000"/>
              <a:headEnd type="none" w="sm" len="sm"/>
              <a:tailEnd type="none" w="sm" len="sm"/>
            </a:ln>
          </p:spPr>
        </p:sp>
        <p:sp>
          <p:nvSpPr>
            <p:cNvPr id="119" name="Google Shape;119;p6"/>
            <p:cNvSpPr txBox="1"/>
            <p:nvPr/>
          </p:nvSpPr>
          <p:spPr>
            <a:xfrm>
              <a:off x="0" y="-38100"/>
              <a:ext cx="4705500" cy="26100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20" name="Google Shape;120;p6"/>
          <p:cNvSpPr>
            <a:spLocks noGrp="1"/>
          </p:cNvSpPr>
          <p:nvPr>
            <p:ph type="pic" idx="2"/>
          </p:nvPr>
        </p:nvSpPr>
        <p:spPr>
          <a:xfrm>
            <a:off x="5113425" y="384350"/>
            <a:ext cx="3576000" cy="4795800"/>
          </a:xfrm>
          <a:prstGeom prst="rect">
            <a:avLst/>
          </a:prstGeom>
          <a:noFill/>
          <a:ln w="38100" cap="flat" cmpd="sng">
            <a:solidFill>
              <a:srgbClr val="3C8AFF"/>
            </a:solidFill>
            <a:prstDash val="solid"/>
            <a:round/>
            <a:headEnd type="none" w="sm" len="sm"/>
            <a:tailEnd type="none" w="sm" len="sm"/>
          </a:ln>
        </p:spPr>
      </p:sp>
      <p:sp>
        <p:nvSpPr>
          <p:cNvPr id="121" name="Google Shape;121;p6"/>
          <p:cNvSpPr txBox="1">
            <a:spLocks noGrp="1"/>
          </p:cNvSpPr>
          <p:nvPr>
            <p:ph type="title"/>
          </p:nvPr>
        </p:nvSpPr>
        <p:spPr>
          <a:xfrm>
            <a:off x="711475" y="1655600"/>
            <a:ext cx="3974400" cy="1210500"/>
          </a:xfrm>
          <a:prstGeom prst="rect">
            <a:avLst/>
          </a:prstGeom>
        </p:spPr>
        <p:txBody>
          <a:bodyPr spcFirstLastPara="1" wrap="square" lIns="91425" tIns="91425" rIns="91425" bIns="91425" anchor="t" anchorCtr="0">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22" name="Google Shape;122;p6"/>
          <p:cNvSpPr txBox="1">
            <a:spLocks noGrp="1"/>
          </p:cNvSpPr>
          <p:nvPr>
            <p:ph type="subTitle" idx="1"/>
          </p:nvPr>
        </p:nvSpPr>
        <p:spPr>
          <a:xfrm>
            <a:off x="841600" y="3070750"/>
            <a:ext cx="3844200" cy="466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b="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b="1"/>
            </a:lvl3pPr>
            <a:lvl4pPr lvl="3" algn="ctr" rtl="0">
              <a:lnSpc>
                <a:spcPct val="100000"/>
              </a:lnSpc>
              <a:spcBef>
                <a:spcPts val="0"/>
              </a:spcBef>
              <a:spcAft>
                <a:spcPts val="0"/>
              </a:spcAft>
              <a:buSzPts val="2100"/>
              <a:buNone/>
              <a:defRPr sz="2100" b="1"/>
            </a:lvl4pPr>
            <a:lvl5pPr lvl="4" algn="ctr" rtl="0">
              <a:lnSpc>
                <a:spcPct val="100000"/>
              </a:lnSpc>
              <a:spcBef>
                <a:spcPts val="0"/>
              </a:spcBef>
              <a:spcAft>
                <a:spcPts val="0"/>
              </a:spcAft>
              <a:buSzPts val="2100"/>
              <a:buNone/>
              <a:defRPr sz="2100" b="1"/>
            </a:lvl5pPr>
            <a:lvl6pPr lvl="5" algn="ctr" rtl="0">
              <a:lnSpc>
                <a:spcPct val="100000"/>
              </a:lnSpc>
              <a:spcBef>
                <a:spcPts val="0"/>
              </a:spcBef>
              <a:spcAft>
                <a:spcPts val="0"/>
              </a:spcAft>
              <a:buSzPts val="2100"/>
              <a:buNone/>
              <a:defRPr sz="2100" b="1"/>
            </a:lvl6pPr>
            <a:lvl7pPr lvl="6" algn="ctr" rtl="0">
              <a:lnSpc>
                <a:spcPct val="100000"/>
              </a:lnSpc>
              <a:spcBef>
                <a:spcPts val="0"/>
              </a:spcBef>
              <a:spcAft>
                <a:spcPts val="0"/>
              </a:spcAft>
              <a:buSzPts val="2100"/>
              <a:buNone/>
              <a:defRPr sz="2100" b="1"/>
            </a:lvl7pPr>
            <a:lvl8pPr lvl="7" algn="ctr" rtl="0">
              <a:lnSpc>
                <a:spcPct val="100000"/>
              </a:lnSpc>
              <a:spcBef>
                <a:spcPts val="0"/>
              </a:spcBef>
              <a:spcAft>
                <a:spcPts val="0"/>
              </a:spcAft>
              <a:buSzPts val="2100"/>
              <a:buNone/>
              <a:defRPr sz="2100" b="1"/>
            </a:lvl8pPr>
            <a:lvl9pPr lvl="8" algn="ctr" rtl="0">
              <a:lnSpc>
                <a:spcPct val="100000"/>
              </a:lnSpc>
              <a:spcBef>
                <a:spcPts val="0"/>
              </a:spcBef>
              <a:spcAft>
                <a:spcPts val="0"/>
              </a:spcAft>
              <a:buSzPts val="2100"/>
              <a:buNone/>
              <a:defRPr sz="2100" b="1"/>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3"/>
        <p:cNvGrpSpPr/>
        <p:nvPr/>
      </p:nvGrpSpPr>
      <p:grpSpPr>
        <a:xfrm>
          <a:off x="0" y="0"/>
          <a:ext cx="0" cy="0"/>
          <a:chOff x="0" y="0"/>
          <a:chExt cx="0" cy="0"/>
        </a:xfrm>
      </p:grpSpPr>
      <p:pic>
        <p:nvPicPr>
          <p:cNvPr id="124" name="Google Shape;124;p7"/>
          <p:cNvPicPr preferRelativeResize="0"/>
          <p:nvPr/>
        </p:nvPicPr>
        <p:blipFill>
          <a:blip r:embed="rId2">
            <a:alphaModFix/>
          </a:blip>
          <a:stretch>
            <a:fillRect/>
          </a:stretch>
        </p:blipFill>
        <p:spPr>
          <a:xfrm>
            <a:off x="1" y="-1"/>
            <a:ext cx="9144044" cy="5143499"/>
          </a:xfrm>
          <a:prstGeom prst="rect">
            <a:avLst/>
          </a:prstGeom>
          <a:noFill/>
          <a:ln>
            <a:noFill/>
          </a:ln>
        </p:spPr>
      </p:pic>
      <p:grpSp>
        <p:nvGrpSpPr>
          <p:cNvPr id="125" name="Google Shape;125;p7"/>
          <p:cNvGrpSpPr/>
          <p:nvPr/>
        </p:nvGrpSpPr>
        <p:grpSpPr>
          <a:xfrm>
            <a:off x="-27961" y="184914"/>
            <a:ext cx="9224133" cy="1098315"/>
            <a:chOff x="0" y="0"/>
            <a:chExt cx="24597688" cy="2928839"/>
          </a:xfrm>
        </p:grpSpPr>
        <p:sp>
          <p:nvSpPr>
            <p:cNvPr id="126" name="Google Shape;126;p7"/>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27" name="Google Shape;127;p7"/>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28" name="Google Shape;128;p7"/>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29" name="Google Shape;129;p7"/>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30" name="Google Shape;130;p7"/>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31" name="Google Shape;131;p7"/>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32" name="Google Shape;132;p7"/>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33" name="Google Shape;133;p7"/>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134" name="Google Shape;134;p7"/>
          <p:cNvGrpSpPr/>
          <p:nvPr/>
        </p:nvGrpSpPr>
        <p:grpSpPr>
          <a:xfrm>
            <a:off x="-27961" y="3914641"/>
            <a:ext cx="9224133" cy="1098315"/>
            <a:chOff x="0" y="0"/>
            <a:chExt cx="24597688" cy="2928839"/>
          </a:xfrm>
        </p:grpSpPr>
        <p:sp>
          <p:nvSpPr>
            <p:cNvPr id="135" name="Google Shape;135;p7"/>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36" name="Google Shape;136;p7"/>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37" name="Google Shape;137;p7"/>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38" name="Google Shape;138;p7"/>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39" name="Google Shape;139;p7"/>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40" name="Google Shape;140;p7"/>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41" name="Google Shape;141;p7"/>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42" name="Google Shape;142;p7"/>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143" name="Google Shape;143;p7"/>
          <p:cNvSpPr>
            <a:spLocks noGrp="1"/>
          </p:cNvSpPr>
          <p:nvPr>
            <p:ph type="pic" idx="2"/>
          </p:nvPr>
        </p:nvSpPr>
        <p:spPr>
          <a:xfrm rot="-721541">
            <a:off x="815113" y="487404"/>
            <a:ext cx="3928003" cy="4206426"/>
          </a:xfrm>
          <a:prstGeom prst="rect">
            <a:avLst/>
          </a:prstGeom>
          <a:noFill/>
          <a:ln w="38100" cap="flat" cmpd="sng">
            <a:solidFill>
              <a:srgbClr val="F86D6D"/>
            </a:solidFill>
            <a:prstDash val="solid"/>
            <a:round/>
            <a:headEnd type="none" w="sm" len="sm"/>
            <a:tailEnd type="none" w="sm" len="sm"/>
          </a:ln>
        </p:spPr>
      </p:sp>
      <p:sp>
        <p:nvSpPr>
          <p:cNvPr id="144" name="Google Shape;14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45" name="Google Shape;145;p7"/>
          <p:cNvSpPr/>
          <p:nvPr/>
        </p:nvSpPr>
        <p:spPr>
          <a:xfrm>
            <a:off x="3904248" y="407194"/>
            <a:ext cx="2707106" cy="2057400"/>
          </a:xfrm>
          <a:custGeom>
            <a:avLst/>
            <a:gdLst/>
            <a:ahLst/>
            <a:cxnLst/>
            <a:rect l="l" t="t" r="r" b="b"/>
            <a:pathLst>
              <a:path w="5414211" h="4114800" extrusionOk="0">
                <a:moveTo>
                  <a:pt x="0" y="0"/>
                </a:moveTo>
                <a:lnTo>
                  <a:pt x="5414210" y="0"/>
                </a:lnTo>
                <a:lnTo>
                  <a:pt x="5414210" y="4114800"/>
                </a:lnTo>
                <a:lnTo>
                  <a:pt x="0" y="4114800"/>
                </a:lnTo>
                <a:lnTo>
                  <a:pt x="0" y="0"/>
                </a:lnTo>
                <a:close/>
              </a:path>
            </a:pathLst>
          </a:custGeom>
          <a:blipFill rotWithShape="1">
            <a:blip r:embed="rId4">
              <a:alphaModFix/>
            </a:blip>
            <a:stretch>
              <a:fillRect/>
            </a:stretch>
          </a:blipFill>
          <a:ln>
            <a:noFill/>
          </a:ln>
        </p:spPr>
      </p:sp>
      <p:sp>
        <p:nvSpPr>
          <p:cNvPr id="146" name="Google Shape;146;p7"/>
          <p:cNvSpPr/>
          <p:nvPr/>
        </p:nvSpPr>
        <p:spPr>
          <a:xfrm>
            <a:off x="252756" y="2955556"/>
            <a:ext cx="1285189" cy="2057400"/>
          </a:xfrm>
          <a:custGeom>
            <a:avLst/>
            <a:gdLst/>
            <a:ahLst/>
            <a:cxnLst/>
            <a:rect l="l" t="t" r="r" b="b"/>
            <a:pathLst>
              <a:path w="2570378" h="4114800" extrusionOk="0">
                <a:moveTo>
                  <a:pt x="0" y="0"/>
                </a:moveTo>
                <a:lnTo>
                  <a:pt x="2570378" y="0"/>
                </a:lnTo>
                <a:lnTo>
                  <a:pt x="2570378" y="4114800"/>
                </a:lnTo>
                <a:lnTo>
                  <a:pt x="0" y="4114800"/>
                </a:lnTo>
                <a:lnTo>
                  <a:pt x="0" y="0"/>
                </a:lnTo>
                <a:close/>
              </a:path>
            </a:pathLst>
          </a:custGeom>
          <a:blipFill rotWithShape="1">
            <a:blip r:embed="rId5">
              <a:alphaModFix/>
            </a:blip>
            <a:stretch>
              <a:fillRect/>
            </a:stretch>
          </a:blipFill>
          <a:ln>
            <a:noFill/>
          </a:ln>
        </p:spPr>
      </p:sp>
      <p:sp>
        <p:nvSpPr>
          <p:cNvPr id="147" name="Google Shape;147;p7"/>
          <p:cNvSpPr txBox="1">
            <a:spLocks noGrp="1"/>
          </p:cNvSpPr>
          <p:nvPr>
            <p:ph type="title"/>
          </p:nvPr>
        </p:nvSpPr>
        <p:spPr>
          <a:xfrm>
            <a:off x="5351700" y="1445100"/>
            <a:ext cx="3447300" cy="2253300"/>
          </a:xfrm>
          <a:prstGeom prst="rect">
            <a:avLst/>
          </a:prstGeom>
        </p:spPr>
        <p:txBody>
          <a:bodyPr spcFirstLastPara="1" wrap="square" lIns="91425" tIns="91425" rIns="91425" bIns="91425" anchor="t" anchorCtr="0">
            <a:normAutofit/>
          </a:bodyPr>
          <a:lstStyle>
            <a:lvl1pPr lvl="0" rtl="0">
              <a:spcBef>
                <a:spcPts val="0"/>
              </a:spcBef>
              <a:spcAft>
                <a:spcPts val="0"/>
              </a:spcAft>
              <a:buSzPts val="4700"/>
              <a:buNone/>
              <a:defRPr sz="4700"/>
            </a:lvl1pPr>
            <a:lvl2pPr lvl="1" rtl="0">
              <a:spcBef>
                <a:spcPts val="0"/>
              </a:spcBef>
              <a:spcAft>
                <a:spcPts val="0"/>
              </a:spcAft>
              <a:buSzPts val="4700"/>
              <a:buNone/>
              <a:defRPr sz="4700"/>
            </a:lvl2pPr>
            <a:lvl3pPr lvl="2" rtl="0">
              <a:spcBef>
                <a:spcPts val="0"/>
              </a:spcBef>
              <a:spcAft>
                <a:spcPts val="0"/>
              </a:spcAft>
              <a:buSzPts val="4700"/>
              <a:buNone/>
              <a:defRPr sz="4700"/>
            </a:lvl3pPr>
            <a:lvl4pPr lvl="3" rtl="0">
              <a:spcBef>
                <a:spcPts val="0"/>
              </a:spcBef>
              <a:spcAft>
                <a:spcPts val="0"/>
              </a:spcAft>
              <a:buSzPts val="4700"/>
              <a:buNone/>
              <a:defRPr sz="4700"/>
            </a:lvl4pPr>
            <a:lvl5pPr lvl="4" rtl="0">
              <a:spcBef>
                <a:spcPts val="0"/>
              </a:spcBef>
              <a:spcAft>
                <a:spcPts val="0"/>
              </a:spcAft>
              <a:buSzPts val="4700"/>
              <a:buNone/>
              <a:defRPr sz="4700"/>
            </a:lvl5pPr>
            <a:lvl6pPr lvl="5" rtl="0">
              <a:spcBef>
                <a:spcPts val="0"/>
              </a:spcBef>
              <a:spcAft>
                <a:spcPts val="0"/>
              </a:spcAft>
              <a:buSzPts val="4700"/>
              <a:buNone/>
              <a:defRPr sz="4700"/>
            </a:lvl6pPr>
            <a:lvl7pPr lvl="6" rtl="0">
              <a:spcBef>
                <a:spcPts val="0"/>
              </a:spcBef>
              <a:spcAft>
                <a:spcPts val="0"/>
              </a:spcAft>
              <a:buSzPts val="4700"/>
              <a:buNone/>
              <a:defRPr sz="4700"/>
            </a:lvl7pPr>
            <a:lvl8pPr lvl="7" rtl="0">
              <a:spcBef>
                <a:spcPts val="0"/>
              </a:spcBef>
              <a:spcAft>
                <a:spcPts val="0"/>
              </a:spcAft>
              <a:buSzPts val="4700"/>
              <a:buNone/>
              <a:defRPr sz="4700"/>
            </a:lvl8pPr>
            <a:lvl9pPr lvl="8" rtl="0">
              <a:spcBef>
                <a:spcPts val="0"/>
              </a:spcBef>
              <a:spcAft>
                <a:spcPts val="0"/>
              </a:spcAft>
              <a:buSzPts val="4700"/>
              <a:buNone/>
              <a:defRPr sz="47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8"/>
        <p:cNvGrpSpPr/>
        <p:nvPr/>
      </p:nvGrpSpPr>
      <p:grpSpPr>
        <a:xfrm>
          <a:off x="0" y="0"/>
          <a:ext cx="0" cy="0"/>
          <a:chOff x="0" y="0"/>
          <a:chExt cx="0" cy="0"/>
        </a:xfrm>
      </p:grpSpPr>
      <p:pic>
        <p:nvPicPr>
          <p:cNvPr id="149" name="Google Shape;149;p8"/>
          <p:cNvPicPr preferRelativeResize="0"/>
          <p:nvPr/>
        </p:nvPicPr>
        <p:blipFill>
          <a:blip r:embed="rId2">
            <a:alphaModFix/>
          </a:blip>
          <a:stretch>
            <a:fillRect/>
          </a:stretch>
        </p:blipFill>
        <p:spPr>
          <a:xfrm>
            <a:off x="1" y="-1"/>
            <a:ext cx="9144044" cy="5143499"/>
          </a:xfrm>
          <a:prstGeom prst="rect">
            <a:avLst/>
          </a:prstGeom>
          <a:noFill/>
          <a:ln>
            <a:noFill/>
          </a:ln>
        </p:spPr>
      </p:pic>
      <p:grpSp>
        <p:nvGrpSpPr>
          <p:cNvPr id="150" name="Google Shape;150;p8"/>
          <p:cNvGrpSpPr/>
          <p:nvPr/>
        </p:nvGrpSpPr>
        <p:grpSpPr>
          <a:xfrm>
            <a:off x="-27961" y="184914"/>
            <a:ext cx="9224133" cy="1098315"/>
            <a:chOff x="0" y="0"/>
            <a:chExt cx="24597688" cy="2928839"/>
          </a:xfrm>
        </p:grpSpPr>
        <p:sp>
          <p:nvSpPr>
            <p:cNvPr id="151" name="Google Shape;151;p8"/>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52" name="Google Shape;152;p8"/>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53" name="Google Shape;153;p8"/>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54" name="Google Shape;154;p8"/>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55" name="Google Shape;155;p8"/>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56" name="Google Shape;156;p8"/>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57" name="Google Shape;157;p8"/>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58" name="Google Shape;158;p8"/>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159" name="Google Shape;159;p8"/>
          <p:cNvGrpSpPr/>
          <p:nvPr/>
        </p:nvGrpSpPr>
        <p:grpSpPr>
          <a:xfrm>
            <a:off x="-27961" y="3914641"/>
            <a:ext cx="9224133" cy="1098315"/>
            <a:chOff x="0" y="0"/>
            <a:chExt cx="24597688" cy="2928839"/>
          </a:xfrm>
        </p:grpSpPr>
        <p:sp>
          <p:nvSpPr>
            <p:cNvPr id="160" name="Google Shape;160;p8"/>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61" name="Google Shape;161;p8"/>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62" name="Google Shape;162;p8"/>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63" name="Google Shape;163;p8"/>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64" name="Google Shape;164;p8"/>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65" name="Google Shape;165;p8"/>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66" name="Google Shape;166;p8"/>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67" name="Google Shape;167;p8"/>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168" name="Google Shape;168;p8"/>
          <p:cNvSpPr txBox="1">
            <a:spLocks noGrp="1"/>
          </p:cNvSpPr>
          <p:nvPr>
            <p:ph type="title"/>
          </p:nvPr>
        </p:nvSpPr>
        <p:spPr>
          <a:xfrm>
            <a:off x="472625" y="2212500"/>
            <a:ext cx="3447300" cy="7185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9" name="Google Shape;169;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70" name="Google Shape;170;p8"/>
          <p:cNvSpPr>
            <a:spLocks noGrp="1"/>
          </p:cNvSpPr>
          <p:nvPr>
            <p:ph type="pic" idx="2"/>
          </p:nvPr>
        </p:nvSpPr>
        <p:spPr>
          <a:xfrm rot="301919">
            <a:off x="4756292" y="629136"/>
            <a:ext cx="3851243" cy="4124127"/>
          </a:xfrm>
          <a:prstGeom prst="rect">
            <a:avLst/>
          </a:prstGeom>
          <a:noFill/>
          <a:ln w="38100" cap="flat" cmpd="sng">
            <a:solidFill>
              <a:srgbClr val="3C8AFF"/>
            </a:solidFill>
            <a:prstDash val="solid"/>
            <a:round/>
            <a:headEnd type="none" w="sm" len="sm"/>
            <a:tailEnd type="none" w="sm" len="sm"/>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71"/>
        <p:cNvGrpSpPr/>
        <p:nvPr/>
      </p:nvGrpSpPr>
      <p:grpSpPr>
        <a:xfrm>
          <a:off x="0" y="0"/>
          <a:ext cx="0" cy="0"/>
          <a:chOff x="0" y="0"/>
          <a:chExt cx="0" cy="0"/>
        </a:xfrm>
      </p:grpSpPr>
      <p:pic>
        <p:nvPicPr>
          <p:cNvPr id="172" name="Google Shape;172;p9"/>
          <p:cNvPicPr preferRelativeResize="0"/>
          <p:nvPr/>
        </p:nvPicPr>
        <p:blipFill>
          <a:blip r:embed="rId2">
            <a:alphaModFix/>
          </a:blip>
          <a:stretch>
            <a:fillRect/>
          </a:stretch>
        </p:blipFill>
        <p:spPr>
          <a:xfrm>
            <a:off x="1" y="-1"/>
            <a:ext cx="9144044" cy="5143499"/>
          </a:xfrm>
          <a:prstGeom prst="rect">
            <a:avLst/>
          </a:prstGeom>
          <a:noFill/>
          <a:ln>
            <a:noFill/>
          </a:ln>
        </p:spPr>
      </p:pic>
      <p:grpSp>
        <p:nvGrpSpPr>
          <p:cNvPr id="173" name="Google Shape;173;p9"/>
          <p:cNvGrpSpPr/>
          <p:nvPr/>
        </p:nvGrpSpPr>
        <p:grpSpPr>
          <a:xfrm>
            <a:off x="-27961" y="184914"/>
            <a:ext cx="9224133" cy="1098315"/>
            <a:chOff x="0" y="0"/>
            <a:chExt cx="24597688" cy="2928839"/>
          </a:xfrm>
        </p:grpSpPr>
        <p:sp>
          <p:nvSpPr>
            <p:cNvPr id="174" name="Google Shape;174;p9"/>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75" name="Google Shape;175;p9"/>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76" name="Google Shape;176;p9"/>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77" name="Google Shape;177;p9"/>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78" name="Google Shape;178;p9"/>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79" name="Google Shape;179;p9"/>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80" name="Google Shape;180;p9"/>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81" name="Google Shape;181;p9"/>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182" name="Google Shape;182;p9"/>
          <p:cNvGrpSpPr/>
          <p:nvPr/>
        </p:nvGrpSpPr>
        <p:grpSpPr>
          <a:xfrm>
            <a:off x="-27961" y="3914641"/>
            <a:ext cx="9224133" cy="1098315"/>
            <a:chOff x="0" y="0"/>
            <a:chExt cx="24597688" cy="2928839"/>
          </a:xfrm>
        </p:grpSpPr>
        <p:sp>
          <p:nvSpPr>
            <p:cNvPr id="183" name="Google Shape;183;p9"/>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84" name="Google Shape;184;p9"/>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85" name="Google Shape;185;p9"/>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86" name="Google Shape;186;p9"/>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87" name="Google Shape;187;p9"/>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88" name="Google Shape;188;p9"/>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89" name="Google Shape;189;p9"/>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190" name="Google Shape;190;p9"/>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191" name="Google Shape;19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92" name="Google Shape;192;p9"/>
          <p:cNvSpPr>
            <a:spLocks noGrp="1"/>
          </p:cNvSpPr>
          <p:nvPr>
            <p:ph type="pic" idx="2"/>
          </p:nvPr>
        </p:nvSpPr>
        <p:spPr>
          <a:xfrm rot="-351878">
            <a:off x="250135" y="1126896"/>
            <a:ext cx="2698222" cy="2889718"/>
          </a:xfrm>
          <a:prstGeom prst="rect">
            <a:avLst/>
          </a:prstGeom>
          <a:noFill/>
          <a:ln w="38100" cap="flat" cmpd="sng">
            <a:solidFill>
              <a:srgbClr val="F86D6D"/>
            </a:solidFill>
            <a:prstDash val="solid"/>
            <a:round/>
            <a:headEnd type="none" w="sm" len="sm"/>
            <a:tailEnd type="none" w="sm" len="sm"/>
          </a:ln>
        </p:spPr>
      </p:sp>
      <p:sp>
        <p:nvSpPr>
          <p:cNvPr id="193" name="Google Shape;193;p9"/>
          <p:cNvSpPr>
            <a:spLocks noGrp="1"/>
          </p:cNvSpPr>
          <p:nvPr>
            <p:ph type="pic" idx="3"/>
          </p:nvPr>
        </p:nvSpPr>
        <p:spPr>
          <a:xfrm rot="191214">
            <a:off x="3273487" y="1126957"/>
            <a:ext cx="2698173" cy="2889594"/>
          </a:xfrm>
          <a:prstGeom prst="rect">
            <a:avLst/>
          </a:prstGeom>
          <a:noFill/>
          <a:ln w="38100" cap="flat" cmpd="sng">
            <a:solidFill>
              <a:srgbClr val="3C8AFF"/>
            </a:solidFill>
            <a:prstDash val="solid"/>
            <a:round/>
            <a:headEnd type="none" w="sm" len="sm"/>
            <a:tailEnd type="none" w="sm" len="sm"/>
          </a:ln>
        </p:spPr>
      </p:sp>
      <p:sp>
        <p:nvSpPr>
          <p:cNvPr id="194" name="Google Shape;194;p9"/>
          <p:cNvSpPr>
            <a:spLocks noGrp="1"/>
          </p:cNvSpPr>
          <p:nvPr>
            <p:ph type="pic" idx="4"/>
          </p:nvPr>
        </p:nvSpPr>
        <p:spPr>
          <a:xfrm rot="-221065">
            <a:off x="6246162" y="1126977"/>
            <a:ext cx="2698377" cy="2889554"/>
          </a:xfrm>
          <a:prstGeom prst="rect">
            <a:avLst/>
          </a:prstGeom>
          <a:noFill/>
          <a:ln w="38100" cap="flat" cmpd="sng">
            <a:solidFill>
              <a:srgbClr val="F86D6D"/>
            </a:solidFill>
            <a:prstDash val="solid"/>
            <a:round/>
            <a:headEnd type="none" w="sm" len="sm"/>
            <a:tailEnd type="none" w="sm" len="sm"/>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5"/>
        <p:cNvGrpSpPr/>
        <p:nvPr/>
      </p:nvGrpSpPr>
      <p:grpSpPr>
        <a:xfrm>
          <a:off x="0" y="0"/>
          <a:ext cx="0" cy="0"/>
          <a:chOff x="0" y="0"/>
          <a:chExt cx="0" cy="0"/>
        </a:xfrm>
      </p:grpSpPr>
      <p:pic>
        <p:nvPicPr>
          <p:cNvPr id="196" name="Google Shape;196;p10"/>
          <p:cNvPicPr preferRelativeResize="0"/>
          <p:nvPr/>
        </p:nvPicPr>
        <p:blipFill>
          <a:blip r:embed="rId2">
            <a:alphaModFix/>
          </a:blip>
          <a:stretch>
            <a:fillRect/>
          </a:stretch>
        </p:blipFill>
        <p:spPr>
          <a:xfrm>
            <a:off x="1" y="-1"/>
            <a:ext cx="9144044" cy="5143499"/>
          </a:xfrm>
          <a:prstGeom prst="rect">
            <a:avLst/>
          </a:prstGeom>
          <a:noFill/>
          <a:ln>
            <a:noFill/>
          </a:ln>
        </p:spPr>
      </p:pic>
      <p:grpSp>
        <p:nvGrpSpPr>
          <p:cNvPr id="197" name="Google Shape;197;p10"/>
          <p:cNvGrpSpPr/>
          <p:nvPr/>
        </p:nvGrpSpPr>
        <p:grpSpPr>
          <a:xfrm>
            <a:off x="-27961" y="3914641"/>
            <a:ext cx="9224133" cy="1098315"/>
            <a:chOff x="0" y="0"/>
            <a:chExt cx="24597688" cy="2928839"/>
          </a:xfrm>
        </p:grpSpPr>
        <p:sp>
          <p:nvSpPr>
            <p:cNvPr id="198" name="Google Shape;198;p1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199" name="Google Shape;199;p1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00" name="Google Shape;200;p1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01" name="Google Shape;201;p1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02" name="Google Shape;202;p1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03" name="Google Shape;203;p1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04" name="Google Shape;204;p1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05" name="Google Shape;205;p1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206" name="Google Shape;206;p10"/>
          <p:cNvGrpSpPr/>
          <p:nvPr/>
        </p:nvGrpSpPr>
        <p:grpSpPr>
          <a:xfrm>
            <a:off x="-27961" y="184914"/>
            <a:ext cx="9224133" cy="1098315"/>
            <a:chOff x="0" y="0"/>
            <a:chExt cx="24597688" cy="2928839"/>
          </a:xfrm>
        </p:grpSpPr>
        <p:sp>
          <p:nvSpPr>
            <p:cNvPr id="207" name="Google Shape;207;p1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08" name="Google Shape;208;p1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09" name="Google Shape;209;p1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10" name="Google Shape;210;p1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11" name="Google Shape;211;p1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12" name="Google Shape;212;p1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13" name="Google Shape;213;p1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14" name="Google Shape;214;p1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215" name="Google Shape;215;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0"/>
          <p:cNvSpPr txBox="1">
            <a:spLocks noGrp="1"/>
          </p:cNvSpPr>
          <p:nvPr>
            <p:ph type="title"/>
          </p:nvPr>
        </p:nvSpPr>
        <p:spPr>
          <a:xfrm>
            <a:off x="265500" y="1233175"/>
            <a:ext cx="43065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17" name="Google Shape;217;p1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18" name="Google Shape;218;p10"/>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9" name="Google Shape;219;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220" name="Google Shape;220;p10"/>
          <p:cNvGrpSpPr/>
          <p:nvPr/>
        </p:nvGrpSpPr>
        <p:grpSpPr>
          <a:xfrm>
            <a:off x="-27961" y="184914"/>
            <a:ext cx="9224133" cy="1098315"/>
            <a:chOff x="0" y="0"/>
            <a:chExt cx="24597688" cy="2928839"/>
          </a:xfrm>
        </p:grpSpPr>
        <p:sp>
          <p:nvSpPr>
            <p:cNvPr id="221" name="Google Shape;221;p1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22" name="Google Shape;222;p1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23" name="Google Shape;223;p1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24" name="Google Shape;224;p1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25" name="Google Shape;225;p1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26" name="Google Shape;226;p1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27" name="Google Shape;227;p1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28" name="Google Shape;228;p1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229" name="Google Shape;229;p10"/>
          <p:cNvGrpSpPr/>
          <p:nvPr/>
        </p:nvGrpSpPr>
        <p:grpSpPr>
          <a:xfrm>
            <a:off x="-27961" y="3914641"/>
            <a:ext cx="9224133" cy="1098315"/>
            <a:chOff x="0" y="0"/>
            <a:chExt cx="24597688" cy="2928839"/>
          </a:xfrm>
        </p:grpSpPr>
        <p:sp>
          <p:nvSpPr>
            <p:cNvPr id="230" name="Google Shape;230;p1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31" name="Google Shape;231;p1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32" name="Google Shape;232;p1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33" name="Google Shape;233;p1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34" name="Google Shape;234;p1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35" name="Google Shape;235;p1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36" name="Google Shape;236;p1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37" name="Google Shape;237;p1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layfair Display"/>
              <a:buNone/>
              <a:defRPr sz="28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Playfair Display"/>
              <a:buChar char="●"/>
              <a:defRPr sz="1800" b="1">
                <a:solidFill>
                  <a:schemeClr val="dk2"/>
                </a:solidFill>
                <a:latin typeface="Playfair Display"/>
                <a:ea typeface="Playfair Display"/>
                <a:cs typeface="Playfair Display"/>
                <a:sym typeface="Playfair Display"/>
              </a:defRPr>
            </a:lvl1pPr>
            <a:lvl2pPr marL="914400" lvl="1" indent="-317500">
              <a:lnSpc>
                <a:spcPct val="115000"/>
              </a:lnSpc>
              <a:spcBef>
                <a:spcPts val="0"/>
              </a:spcBef>
              <a:spcAft>
                <a:spcPts val="0"/>
              </a:spcAft>
              <a:buClr>
                <a:schemeClr val="dk2"/>
              </a:buClr>
              <a:buSzPts val="1400"/>
              <a:buFont typeface="Playfair Display"/>
              <a:buChar char="○"/>
              <a:defRPr b="1">
                <a:solidFill>
                  <a:schemeClr val="dk2"/>
                </a:solidFill>
                <a:latin typeface="Playfair Display"/>
                <a:ea typeface="Playfair Display"/>
                <a:cs typeface="Playfair Display"/>
                <a:sym typeface="Playfair Display"/>
              </a:defRPr>
            </a:lvl2pPr>
            <a:lvl3pPr marL="1371600" lvl="2" indent="-3175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3pPr>
            <a:lvl4pPr marL="1828800" lvl="3" indent="-3175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4pPr>
            <a:lvl5pPr marL="2286000" lvl="4" indent="-3175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5pPr>
            <a:lvl6pPr marL="2743200" lvl="5" indent="-3175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6pPr>
            <a:lvl7pPr marL="3200400" lvl="6" indent="-3175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7pPr>
            <a:lvl8pPr marL="3657600" lvl="7" indent="-3175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8pPr>
            <a:lvl9pPr marL="4114800" lvl="8" indent="-3175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23.jp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4.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14.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1.xml"/><Relationship Id="rId5" Type="http://schemas.openxmlformats.org/officeDocument/2006/relationships/image" Target="../media/image16.jpg"/><Relationship Id="rId4" Type="http://schemas.openxmlformats.org/officeDocument/2006/relationships/image" Target="../media/image15.jp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3" name="Picture 2">
            <a:extLst>
              <a:ext uri="{FF2B5EF4-FFF2-40B4-BE49-F238E27FC236}">
                <a16:creationId xmlns:a16="http://schemas.microsoft.com/office/drawing/2014/main" id="{86DEAB0C-2B60-0402-5A8F-928E140897DF}"/>
              </a:ext>
            </a:extLst>
          </p:cNvPr>
          <p:cNvPicPr>
            <a:picLocks noChangeAspect="1"/>
          </p:cNvPicPr>
          <p:nvPr/>
        </p:nvPicPr>
        <p:blipFill>
          <a:blip r:embed="rId3"/>
          <a:stretch>
            <a:fillRect/>
          </a:stretch>
        </p:blipFill>
        <p:spPr>
          <a:xfrm>
            <a:off x="0" y="0"/>
            <a:ext cx="9144000" cy="5196443"/>
          </a:xfrm>
          <a:prstGeom prst="rect">
            <a:avLst/>
          </a:prstGeom>
        </p:spPr>
      </p:pic>
      <p:pic>
        <p:nvPicPr>
          <p:cNvPr id="268" name="Google Shape;268;p13"/>
          <p:cNvPicPr preferRelativeResize="0"/>
          <p:nvPr/>
        </p:nvPicPr>
        <p:blipFill>
          <a:blip r:embed="rId4">
            <a:alphaModFix/>
          </a:blip>
          <a:stretch>
            <a:fillRect/>
          </a:stretch>
        </p:blipFill>
        <p:spPr>
          <a:xfrm>
            <a:off x="93162" y="34376"/>
            <a:ext cx="8957676" cy="4968699"/>
          </a:xfrm>
          <a:prstGeom prst="rect">
            <a:avLst/>
          </a:prstGeom>
          <a:noFill/>
          <a:ln>
            <a:noFill/>
          </a:ln>
        </p:spPr>
      </p:pic>
      <p:sp>
        <p:nvSpPr>
          <p:cNvPr id="7" name="Rectangle: Rounded Corners 6">
            <a:extLst>
              <a:ext uri="{FF2B5EF4-FFF2-40B4-BE49-F238E27FC236}">
                <a16:creationId xmlns:a16="http://schemas.microsoft.com/office/drawing/2014/main" id="{FE3D4482-B501-1D40-C823-F04903E9B95B}"/>
              </a:ext>
            </a:extLst>
          </p:cNvPr>
          <p:cNvSpPr/>
          <p:nvPr/>
        </p:nvSpPr>
        <p:spPr>
          <a:xfrm>
            <a:off x="1608794" y="1285660"/>
            <a:ext cx="6173918" cy="1423164"/>
          </a:xfrm>
          <a:prstGeom prst="roundRect">
            <a:avLst/>
          </a:prstGeom>
          <a:solidFill>
            <a:schemeClr val="bg1"/>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3" name="Google Shape;273;p13"/>
          <p:cNvSpPr txBox="1"/>
          <p:nvPr/>
        </p:nvSpPr>
        <p:spPr>
          <a:xfrm>
            <a:off x="2229196" y="1366918"/>
            <a:ext cx="4970470" cy="1341906"/>
          </a:xfrm>
          <a:prstGeom prst="rect">
            <a:avLst/>
          </a:prstGeom>
          <a:noFill/>
          <a:ln>
            <a:noFill/>
          </a:ln>
        </p:spPr>
        <p:txBody>
          <a:bodyPr spcFirstLastPara="1" wrap="square" lIns="0" tIns="0" rIns="0" bIns="0" anchor="t" anchorCtr="0">
            <a:spAutoFit/>
          </a:bodyPr>
          <a:lstStyle/>
          <a:p>
            <a:pPr marL="0" marR="0" lvl="0" indent="0" algn="l" rtl="0">
              <a:lnSpc>
                <a:spcPct val="109007"/>
              </a:lnSpc>
              <a:spcBef>
                <a:spcPts val="0"/>
              </a:spcBef>
              <a:spcAft>
                <a:spcPts val="0"/>
              </a:spcAft>
              <a:buNone/>
            </a:pPr>
            <a:r>
              <a:rPr lang="en-US" sz="4000" dirty="0">
                <a:solidFill>
                  <a:srgbClr val="002060"/>
                </a:solidFill>
                <a:latin typeface="Comic Sans MS" panose="030F0702030302020204" pitchFamily="66" charset="0"/>
              </a:rPr>
              <a:t>NREGA ANALYSIS </a:t>
            </a:r>
            <a:r>
              <a:rPr lang="en-US" sz="4000" dirty="0">
                <a:solidFill>
                  <a:srgbClr val="FF5050"/>
                </a:solidFill>
                <a:latin typeface="Comic Sans MS" panose="030F0702030302020204" pitchFamily="66" charset="0"/>
              </a:rPr>
              <a:t>USING POWER BI</a:t>
            </a:r>
            <a:endParaRPr sz="4000" dirty="0">
              <a:solidFill>
                <a:srgbClr val="FF5050"/>
              </a:solidFill>
              <a:latin typeface="Comic Sans MS" panose="030F0702030302020204" pitchFamily="66" charset="0"/>
            </a:endParaRPr>
          </a:p>
        </p:txBody>
      </p:sp>
      <p:sp>
        <p:nvSpPr>
          <p:cNvPr id="8" name="Rectangle: Rounded Corners 7">
            <a:extLst>
              <a:ext uri="{FF2B5EF4-FFF2-40B4-BE49-F238E27FC236}">
                <a16:creationId xmlns:a16="http://schemas.microsoft.com/office/drawing/2014/main" id="{32B9AC8D-F4D4-ED6D-7187-E4E50B03411D}"/>
              </a:ext>
            </a:extLst>
          </p:cNvPr>
          <p:cNvSpPr/>
          <p:nvPr/>
        </p:nvSpPr>
        <p:spPr>
          <a:xfrm>
            <a:off x="2997582" y="3004458"/>
            <a:ext cx="2488818" cy="474388"/>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TextBox 8">
            <a:extLst>
              <a:ext uri="{FF2B5EF4-FFF2-40B4-BE49-F238E27FC236}">
                <a16:creationId xmlns:a16="http://schemas.microsoft.com/office/drawing/2014/main" id="{B556F724-ED08-2AE2-193C-5627DE5433EB}"/>
              </a:ext>
            </a:extLst>
          </p:cNvPr>
          <p:cNvSpPr txBox="1"/>
          <p:nvPr/>
        </p:nvSpPr>
        <p:spPr>
          <a:xfrm>
            <a:off x="3128210" y="3087763"/>
            <a:ext cx="2117559" cy="307777"/>
          </a:xfrm>
          <a:prstGeom prst="rect">
            <a:avLst/>
          </a:prstGeom>
          <a:noFill/>
        </p:spPr>
        <p:txBody>
          <a:bodyPr wrap="square" rtlCol="0">
            <a:spAutoFit/>
          </a:bodyPr>
          <a:lstStyle/>
          <a:p>
            <a:r>
              <a:rPr lang="en-US" dirty="0">
                <a:solidFill>
                  <a:srgbClr val="002060"/>
                </a:solidFill>
                <a:latin typeface="Lucida Handwriting" panose="03010101010101010101" pitchFamily="66" charset="0"/>
              </a:rPr>
              <a:t>By</a:t>
            </a:r>
            <a:r>
              <a:rPr lang="en-US" dirty="0">
                <a:latin typeface="Lucida Handwriting" panose="03010101010101010101" pitchFamily="66" charset="0"/>
              </a:rPr>
              <a:t> </a:t>
            </a:r>
            <a:r>
              <a:rPr lang="en-US" dirty="0">
                <a:solidFill>
                  <a:srgbClr val="FF5050"/>
                </a:solidFill>
                <a:latin typeface="Lucida Handwriting" panose="03010101010101010101" pitchFamily="66" charset="0"/>
              </a:rPr>
              <a:t>Gaurav Kashyap</a:t>
            </a:r>
            <a:endParaRPr lang="en-IN" dirty="0">
              <a:solidFill>
                <a:srgbClr val="FF5050"/>
              </a:solidFill>
              <a:latin typeface="Lucida Handwriting" panose="03010101010101010101" pitchFamily="66"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68" name="Google Shape;468;p20"/>
          <p:cNvGrpSpPr/>
          <p:nvPr/>
        </p:nvGrpSpPr>
        <p:grpSpPr>
          <a:xfrm>
            <a:off x="-27961" y="3914641"/>
            <a:ext cx="9224133" cy="1098315"/>
            <a:chOff x="0" y="0"/>
            <a:chExt cx="24597688" cy="2928839"/>
          </a:xfrm>
        </p:grpSpPr>
        <p:sp>
          <p:nvSpPr>
            <p:cNvPr id="469" name="Google Shape;469;p2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0" name="Google Shape;470;p2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1" name="Google Shape;471;p2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2" name="Google Shape;472;p2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3" name="Google Shape;473;p2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4" name="Google Shape;474;p2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5" name="Google Shape;475;p2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6" name="Google Shape;476;p2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480" name="Google Shape;480;p20"/>
          <p:cNvSpPr txBox="1"/>
          <p:nvPr/>
        </p:nvSpPr>
        <p:spPr>
          <a:xfrm>
            <a:off x="193614" y="75544"/>
            <a:ext cx="8530999" cy="1061829"/>
          </a:xfrm>
          <a:prstGeom prst="rect">
            <a:avLst/>
          </a:prstGeom>
          <a:noFill/>
          <a:ln>
            <a:noFill/>
          </a:ln>
        </p:spPr>
        <p:txBody>
          <a:bodyPr spcFirstLastPara="1" wrap="square" lIns="0" tIns="0" rIns="0" bIns="0" anchor="t" anchorCtr="0">
            <a:spAutoFit/>
          </a:bodyPr>
          <a:lstStyle/>
          <a:p>
            <a:pPr>
              <a:lnSpc>
                <a:spcPct val="115000"/>
              </a:lnSpc>
            </a:pPr>
            <a:r>
              <a:rPr lang="en-US" sz="2000" b="0" i="0" u="none" strike="noStrike" baseline="0" dirty="0">
                <a:solidFill>
                  <a:srgbClr val="000000"/>
                </a:solidFill>
                <a:latin typeface="Calibri" panose="020F0502020204030204" pitchFamily="34" charset="0"/>
              </a:rPr>
              <a:t>2.Are there regional disparities in the implementation and outcomes of the scheme? </a:t>
            </a:r>
          </a:p>
          <a:p>
            <a:pPr marL="0" marR="0" lvl="0" indent="0" rtl="0">
              <a:lnSpc>
                <a:spcPct val="115000"/>
              </a:lnSpc>
              <a:spcBef>
                <a:spcPts val="0"/>
              </a:spcBef>
              <a:spcAft>
                <a:spcPts val="0"/>
              </a:spcAft>
              <a:buNone/>
            </a:pPr>
            <a:endParaRPr sz="2000" dirty="0"/>
          </a:p>
        </p:txBody>
      </p:sp>
      <p:pic>
        <p:nvPicPr>
          <p:cNvPr id="3" name="Picture 2">
            <a:extLst>
              <a:ext uri="{FF2B5EF4-FFF2-40B4-BE49-F238E27FC236}">
                <a16:creationId xmlns:a16="http://schemas.microsoft.com/office/drawing/2014/main" id="{2423C24E-571E-A403-9B4C-D5E60AAF2D41}"/>
              </a:ext>
            </a:extLst>
          </p:cNvPr>
          <p:cNvPicPr>
            <a:picLocks noChangeAspect="1"/>
          </p:cNvPicPr>
          <p:nvPr/>
        </p:nvPicPr>
        <p:blipFill>
          <a:blip r:embed="rId4"/>
          <a:stretch>
            <a:fillRect/>
          </a:stretch>
        </p:blipFill>
        <p:spPr>
          <a:xfrm>
            <a:off x="967122" y="1029959"/>
            <a:ext cx="7234524" cy="4113541"/>
          </a:xfrm>
          <a:prstGeom prst="rect">
            <a:avLst/>
          </a:prstGeom>
        </p:spPr>
      </p:pic>
    </p:spTree>
    <p:extLst>
      <p:ext uri="{BB962C8B-B14F-4D97-AF65-F5344CB8AC3E}">
        <p14:creationId xmlns:p14="http://schemas.microsoft.com/office/powerpoint/2010/main" val="963294627"/>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68" name="Google Shape;468;p20"/>
          <p:cNvGrpSpPr/>
          <p:nvPr/>
        </p:nvGrpSpPr>
        <p:grpSpPr>
          <a:xfrm>
            <a:off x="-27961" y="3914641"/>
            <a:ext cx="9224133" cy="1098315"/>
            <a:chOff x="0" y="0"/>
            <a:chExt cx="24597688" cy="2928839"/>
          </a:xfrm>
        </p:grpSpPr>
        <p:sp>
          <p:nvSpPr>
            <p:cNvPr id="469" name="Google Shape;469;p2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0" name="Google Shape;470;p2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1" name="Google Shape;471;p2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2" name="Google Shape;472;p2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3" name="Google Shape;473;p2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4" name="Google Shape;474;p2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5" name="Google Shape;475;p2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6" name="Google Shape;476;p2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480" name="Google Shape;480;p20"/>
          <p:cNvSpPr txBox="1"/>
          <p:nvPr/>
        </p:nvSpPr>
        <p:spPr>
          <a:xfrm>
            <a:off x="158130" y="27416"/>
            <a:ext cx="8648986" cy="923330"/>
          </a:xfrm>
          <a:prstGeom prst="rect">
            <a:avLst/>
          </a:prstGeom>
          <a:noFill/>
          <a:ln>
            <a:noFill/>
          </a:ln>
        </p:spPr>
        <p:txBody>
          <a:bodyPr spcFirstLastPara="1" wrap="square" lIns="0" tIns="0" rIns="0" bIns="0" anchor="t" anchorCtr="0">
            <a:spAutoFit/>
          </a:bodyPr>
          <a:lstStyle/>
          <a:p>
            <a:pPr>
              <a:lnSpc>
                <a:spcPct val="150000"/>
              </a:lnSpc>
            </a:pPr>
            <a:r>
              <a:rPr lang="en-US" sz="2000" dirty="0">
                <a:latin typeface="Calibri" panose="020F0502020204030204" pitchFamily="34" charset="0"/>
              </a:rPr>
              <a:t>3.</a:t>
            </a:r>
            <a:r>
              <a:rPr lang="en-US" sz="2000" b="0" i="0" u="none" strike="noStrike" baseline="0" dirty="0">
                <a:solidFill>
                  <a:srgbClr val="000000"/>
                </a:solidFill>
                <a:latin typeface="Calibri" panose="020F0502020204030204" pitchFamily="34" charset="0"/>
              </a:rPr>
              <a:t>What is the utilization of the allocated budget, and how does it correlate with employment generation? </a:t>
            </a:r>
          </a:p>
        </p:txBody>
      </p:sp>
      <p:pic>
        <p:nvPicPr>
          <p:cNvPr id="3" name="Picture 2">
            <a:extLst>
              <a:ext uri="{FF2B5EF4-FFF2-40B4-BE49-F238E27FC236}">
                <a16:creationId xmlns:a16="http://schemas.microsoft.com/office/drawing/2014/main" id="{2AE53475-CC0C-54CF-E321-0628F35B8E23}"/>
              </a:ext>
            </a:extLst>
          </p:cNvPr>
          <p:cNvPicPr>
            <a:picLocks noChangeAspect="1"/>
          </p:cNvPicPr>
          <p:nvPr/>
        </p:nvPicPr>
        <p:blipFill>
          <a:blip r:embed="rId4"/>
          <a:stretch>
            <a:fillRect/>
          </a:stretch>
        </p:blipFill>
        <p:spPr>
          <a:xfrm>
            <a:off x="943960" y="983629"/>
            <a:ext cx="7256079" cy="4159871"/>
          </a:xfrm>
          <a:prstGeom prst="rect">
            <a:avLst/>
          </a:prstGeom>
        </p:spPr>
      </p:pic>
    </p:spTree>
    <p:extLst>
      <p:ext uri="{BB962C8B-B14F-4D97-AF65-F5344CB8AC3E}">
        <p14:creationId xmlns:p14="http://schemas.microsoft.com/office/powerpoint/2010/main" val="1319932552"/>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68" name="Google Shape;468;p20"/>
          <p:cNvGrpSpPr/>
          <p:nvPr/>
        </p:nvGrpSpPr>
        <p:grpSpPr>
          <a:xfrm>
            <a:off x="-27961" y="3914641"/>
            <a:ext cx="9224133" cy="1098315"/>
            <a:chOff x="0" y="0"/>
            <a:chExt cx="24597688" cy="2928839"/>
          </a:xfrm>
        </p:grpSpPr>
        <p:sp>
          <p:nvSpPr>
            <p:cNvPr id="469" name="Google Shape;469;p2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0" name="Google Shape;470;p2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1" name="Google Shape;471;p2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2" name="Google Shape;472;p2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3" name="Google Shape;473;p2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4" name="Google Shape;474;p2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5" name="Google Shape;475;p2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6" name="Google Shape;476;p2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480" name="Google Shape;480;p20"/>
          <p:cNvSpPr txBox="1"/>
          <p:nvPr/>
        </p:nvSpPr>
        <p:spPr>
          <a:xfrm>
            <a:off x="191139" y="123584"/>
            <a:ext cx="8786490" cy="1061829"/>
          </a:xfrm>
          <a:prstGeom prst="rect">
            <a:avLst/>
          </a:prstGeom>
          <a:noFill/>
          <a:ln>
            <a:noFill/>
          </a:ln>
        </p:spPr>
        <p:txBody>
          <a:bodyPr spcFirstLastPara="1" wrap="square" lIns="0" tIns="0" rIns="0" bIns="0" anchor="t" anchorCtr="0">
            <a:spAutoFit/>
          </a:bodyPr>
          <a:lstStyle/>
          <a:p>
            <a:pPr>
              <a:lnSpc>
                <a:spcPct val="115000"/>
              </a:lnSpc>
            </a:pPr>
            <a:r>
              <a:rPr lang="en-US" sz="2000" b="0" i="0" u="none" strike="noStrike" baseline="0" dirty="0">
                <a:solidFill>
                  <a:srgbClr val="000000"/>
                </a:solidFill>
                <a:latin typeface="Calibri" panose="020F0502020204030204" pitchFamily="34" charset="0"/>
              </a:rPr>
              <a:t>4.What are the key factors contributing to the completion of NREGA works, and are there any roadblocks to its success? </a:t>
            </a:r>
          </a:p>
          <a:p>
            <a:pPr marL="0" marR="0" lvl="0" indent="0" rtl="0">
              <a:lnSpc>
                <a:spcPct val="115000"/>
              </a:lnSpc>
              <a:spcBef>
                <a:spcPts val="0"/>
              </a:spcBef>
              <a:spcAft>
                <a:spcPts val="0"/>
              </a:spcAft>
              <a:buNone/>
            </a:pPr>
            <a:endParaRPr sz="2000" dirty="0"/>
          </a:p>
        </p:txBody>
      </p:sp>
      <p:pic>
        <p:nvPicPr>
          <p:cNvPr id="3" name="Picture 2">
            <a:extLst>
              <a:ext uri="{FF2B5EF4-FFF2-40B4-BE49-F238E27FC236}">
                <a16:creationId xmlns:a16="http://schemas.microsoft.com/office/drawing/2014/main" id="{E47D7DC9-1FA9-A180-6607-69D9055E9320}"/>
              </a:ext>
            </a:extLst>
          </p:cNvPr>
          <p:cNvPicPr>
            <a:picLocks noChangeAspect="1"/>
          </p:cNvPicPr>
          <p:nvPr/>
        </p:nvPicPr>
        <p:blipFill>
          <a:blip r:embed="rId4"/>
          <a:stretch>
            <a:fillRect/>
          </a:stretch>
        </p:blipFill>
        <p:spPr>
          <a:xfrm>
            <a:off x="838773" y="928530"/>
            <a:ext cx="7308429" cy="4214970"/>
          </a:xfrm>
          <a:prstGeom prst="rect">
            <a:avLst/>
          </a:prstGeom>
        </p:spPr>
      </p:pic>
    </p:spTree>
    <p:extLst>
      <p:ext uri="{BB962C8B-B14F-4D97-AF65-F5344CB8AC3E}">
        <p14:creationId xmlns:p14="http://schemas.microsoft.com/office/powerpoint/2010/main" val="2527826575"/>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68" name="Google Shape;468;p20"/>
          <p:cNvGrpSpPr/>
          <p:nvPr/>
        </p:nvGrpSpPr>
        <p:grpSpPr>
          <a:xfrm>
            <a:off x="-27961" y="3914641"/>
            <a:ext cx="9224133" cy="1098315"/>
            <a:chOff x="0" y="0"/>
            <a:chExt cx="24597688" cy="2928839"/>
          </a:xfrm>
        </p:grpSpPr>
        <p:sp>
          <p:nvSpPr>
            <p:cNvPr id="469" name="Google Shape;469;p2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0" name="Google Shape;470;p2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1" name="Google Shape;471;p2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2" name="Google Shape;472;p2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3" name="Google Shape;473;p2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4" name="Google Shape;474;p2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5" name="Google Shape;475;p2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6" name="Google Shape;476;p2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480" name="Google Shape;480;p20"/>
          <p:cNvSpPr txBox="1"/>
          <p:nvPr/>
        </p:nvSpPr>
        <p:spPr>
          <a:xfrm>
            <a:off x="199380" y="20541"/>
            <a:ext cx="8669611" cy="923330"/>
          </a:xfrm>
          <a:prstGeom prst="rect">
            <a:avLst/>
          </a:prstGeom>
          <a:noFill/>
          <a:ln>
            <a:noFill/>
          </a:ln>
        </p:spPr>
        <p:txBody>
          <a:bodyPr spcFirstLastPara="1" wrap="square" lIns="0" tIns="0" rIns="0" bIns="0" anchor="t" anchorCtr="0">
            <a:spAutoFit/>
          </a:bodyPr>
          <a:lstStyle/>
          <a:p>
            <a:pPr>
              <a:lnSpc>
                <a:spcPct val="150000"/>
              </a:lnSpc>
            </a:pPr>
            <a:r>
              <a:rPr lang="en-US" sz="2000" b="0" i="0" u="none" strike="noStrike" baseline="0" dirty="0">
                <a:solidFill>
                  <a:srgbClr val="000000"/>
                </a:solidFill>
                <a:latin typeface="Calibri" panose="020F0502020204030204" pitchFamily="34" charset="0"/>
              </a:rPr>
              <a:t>5.Can data-driven insights guide policymakers and administrators in optimizing the scheme's impact? </a:t>
            </a:r>
          </a:p>
        </p:txBody>
      </p:sp>
      <p:pic>
        <p:nvPicPr>
          <p:cNvPr id="3" name="Picture 2">
            <a:extLst>
              <a:ext uri="{FF2B5EF4-FFF2-40B4-BE49-F238E27FC236}">
                <a16:creationId xmlns:a16="http://schemas.microsoft.com/office/drawing/2014/main" id="{16F57AC7-9544-0667-13A8-8E78BFAA4A0F}"/>
              </a:ext>
            </a:extLst>
          </p:cNvPr>
          <p:cNvPicPr>
            <a:picLocks noChangeAspect="1"/>
          </p:cNvPicPr>
          <p:nvPr/>
        </p:nvPicPr>
        <p:blipFill>
          <a:blip r:embed="rId4"/>
          <a:stretch>
            <a:fillRect/>
          </a:stretch>
        </p:blipFill>
        <p:spPr>
          <a:xfrm>
            <a:off x="800758" y="927615"/>
            <a:ext cx="7317955" cy="4195344"/>
          </a:xfrm>
          <a:prstGeom prst="rect">
            <a:avLst/>
          </a:prstGeom>
        </p:spPr>
      </p:pic>
    </p:spTree>
    <p:extLst>
      <p:ext uri="{BB962C8B-B14F-4D97-AF65-F5344CB8AC3E}">
        <p14:creationId xmlns:p14="http://schemas.microsoft.com/office/powerpoint/2010/main" val="3000246069"/>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grpSp>
        <p:nvGrpSpPr>
          <p:cNvPr id="751" name="Google Shape;751;p29"/>
          <p:cNvGrpSpPr/>
          <p:nvPr/>
        </p:nvGrpSpPr>
        <p:grpSpPr>
          <a:xfrm>
            <a:off x="-27961" y="184915"/>
            <a:ext cx="9224133" cy="1098315"/>
            <a:chOff x="0" y="0"/>
            <a:chExt cx="24597688" cy="2928839"/>
          </a:xfrm>
        </p:grpSpPr>
        <p:sp>
          <p:nvSpPr>
            <p:cNvPr id="752" name="Google Shape;752;p29"/>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53" name="Google Shape;753;p29"/>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54" name="Google Shape;754;p29"/>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755" name="Google Shape;755;p29"/>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56" name="Google Shape;756;p29"/>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57" name="Google Shape;757;p29"/>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58" name="Google Shape;758;p29"/>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759" name="Google Shape;759;p29"/>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760" name="Google Shape;760;p29"/>
          <p:cNvGrpSpPr/>
          <p:nvPr/>
        </p:nvGrpSpPr>
        <p:grpSpPr>
          <a:xfrm>
            <a:off x="-27961" y="3860813"/>
            <a:ext cx="9224133" cy="1098314"/>
            <a:chOff x="0" y="0"/>
            <a:chExt cx="24597688" cy="2928839"/>
          </a:xfrm>
        </p:grpSpPr>
        <p:sp>
          <p:nvSpPr>
            <p:cNvPr id="761" name="Google Shape;761;p29"/>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62" name="Google Shape;762;p29"/>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63" name="Google Shape;763;p29"/>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764" name="Google Shape;764;p29"/>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65" name="Google Shape;765;p29"/>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66" name="Google Shape;766;p29"/>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67" name="Google Shape;767;p29"/>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768" name="Google Shape;768;p29"/>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769" name="Google Shape;769;p29"/>
          <p:cNvSpPr txBox="1"/>
          <p:nvPr/>
        </p:nvSpPr>
        <p:spPr>
          <a:xfrm>
            <a:off x="285640" y="184373"/>
            <a:ext cx="7077685" cy="656783"/>
          </a:xfrm>
          <a:prstGeom prst="rect">
            <a:avLst/>
          </a:prstGeom>
          <a:noFill/>
          <a:ln>
            <a:noFill/>
          </a:ln>
        </p:spPr>
        <p:txBody>
          <a:bodyPr spcFirstLastPara="1" wrap="square" lIns="0" tIns="0" rIns="0" bIns="0" anchor="t" anchorCtr="0">
            <a:spAutoFit/>
          </a:bodyPr>
          <a:lstStyle/>
          <a:p>
            <a:pPr marL="0" marR="0" lvl="0" indent="0" rtl="0">
              <a:lnSpc>
                <a:spcPct val="97000"/>
              </a:lnSpc>
              <a:spcBef>
                <a:spcPts val="0"/>
              </a:spcBef>
              <a:spcAft>
                <a:spcPts val="0"/>
              </a:spcAft>
              <a:buNone/>
            </a:pPr>
            <a:r>
              <a:rPr lang="en-IN" sz="4400" b="1" dirty="0">
                <a:solidFill>
                  <a:srgbClr val="3C8AFF"/>
                </a:solidFill>
                <a:latin typeface="Playfair Display"/>
                <a:sym typeface="Playfair Display"/>
              </a:rPr>
              <a:t>Insights</a:t>
            </a:r>
            <a:r>
              <a:rPr lang="en-IN" sz="4400" dirty="0"/>
              <a:t> </a:t>
            </a:r>
            <a:r>
              <a:rPr lang="en-IN" sz="4400" b="1" dirty="0">
                <a:solidFill>
                  <a:srgbClr val="F86D6D"/>
                </a:solidFill>
                <a:latin typeface="Playfair Display"/>
                <a:sym typeface="Playfair Display"/>
              </a:rPr>
              <a:t>Keywords</a:t>
            </a:r>
            <a:endParaRPr lang="en-IN" sz="4400" dirty="0"/>
          </a:p>
        </p:txBody>
      </p:sp>
      <p:pic>
        <p:nvPicPr>
          <p:cNvPr id="12" name="Picture 11">
            <a:extLst>
              <a:ext uri="{FF2B5EF4-FFF2-40B4-BE49-F238E27FC236}">
                <a16:creationId xmlns:a16="http://schemas.microsoft.com/office/drawing/2014/main" id="{E691DF26-FDD2-039D-1673-07112E81962E}"/>
              </a:ext>
            </a:extLst>
          </p:cNvPr>
          <p:cNvPicPr>
            <a:picLocks noChangeAspect="1"/>
          </p:cNvPicPr>
          <p:nvPr/>
        </p:nvPicPr>
        <p:blipFill>
          <a:blip r:embed="rId4"/>
          <a:stretch>
            <a:fillRect/>
          </a:stretch>
        </p:blipFill>
        <p:spPr>
          <a:xfrm>
            <a:off x="2346388" y="2281034"/>
            <a:ext cx="4141447" cy="2762345"/>
          </a:xfrm>
          <a:prstGeom prst="rect">
            <a:avLst/>
          </a:prstGeom>
        </p:spPr>
      </p:pic>
      <p:sp>
        <p:nvSpPr>
          <p:cNvPr id="5" name="TextBox 4">
            <a:extLst>
              <a:ext uri="{FF2B5EF4-FFF2-40B4-BE49-F238E27FC236}">
                <a16:creationId xmlns:a16="http://schemas.microsoft.com/office/drawing/2014/main" id="{22D3F1E0-87F5-45F1-16B1-7211F871FC29}"/>
              </a:ext>
            </a:extLst>
          </p:cNvPr>
          <p:cNvSpPr txBox="1"/>
          <p:nvPr/>
        </p:nvSpPr>
        <p:spPr>
          <a:xfrm>
            <a:off x="186703" y="935986"/>
            <a:ext cx="8325853" cy="1345048"/>
          </a:xfrm>
          <a:prstGeom prst="rect">
            <a:avLst/>
          </a:prstGeom>
          <a:noFill/>
        </p:spPr>
        <p:txBody>
          <a:bodyPr wrap="square" rtlCol="0">
            <a:spAutoFit/>
          </a:bodyPr>
          <a:lstStyle/>
          <a:p>
            <a:pPr>
              <a:lnSpc>
                <a:spcPct val="150000"/>
              </a:lnSpc>
            </a:pPr>
            <a:r>
              <a:rPr lang="en-US" dirty="0"/>
              <a:t>By leveraging the analysis of NREGA data, stakeholders can significantly enhance the effectiveness, transparency, and impact of the scheme. The insights derived from the analysis enable better decision-making, targeted interventions, and optimized resource utilization, ultimately contributing to the alleviation of rural poverty and unemployment.</a:t>
            </a:r>
            <a:endParaRPr lang="en-IN" dirty="0"/>
          </a:p>
        </p:txBody>
      </p:sp>
      <p:grpSp>
        <p:nvGrpSpPr>
          <p:cNvPr id="13" name="Google Shape;353;p16">
            <a:extLst>
              <a:ext uri="{FF2B5EF4-FFF2-40B4-BE49-F238E27FC236}">
                <a16:creationId xmlns:a16="http://schemas.microsoft.com/office/drawing/2014/main" id="{CD9EB02F-B470-BB1D-F893-155D3B892A86}"/>
              </a:ext>
            </a:extLst>
          </p:cNvPr>
          <p:cNvGrpSpPr/>
          <p:nvPr/>
        </p:nvGrpSpPr>
        <p:grpSpPr>
          <a:xfrm>
            <a:off x="141627" y="58214"/>
            <a:ext cx="8933137" cy="4954742"/>
            <a:chOff x="0" y="-38100"/>
            <a:chExt cx="4705521" cy="2609905"/>
          </a:xfrm>
        </p:grpSpPr>
        <p:sp>
          <p:nvSpPr>
            <p:cNvPr id="14" name="Google Shape;354;p16">
              <a:extLst>
                <a:ext uri="{FF2B5EF4-FFF2-40B4-BE49-F238E27FC236}">
                  <a16:creationId xmlns:a16="http://schemas.microsoft.com/office/drawing/2014/main" id="{7B7A86F8-E863-C8FA-5BF1-DFF905D7C0D7}"/>
                </a:ext>
              </a:extLst>
            </p:cNvPr>
            <p:cNvSpPr/>
            <p:nvPr/>
          </p:nvSpPr>
          <p:spPr>
            <a:xfrm>
              <a:off x="0" y="0"/>
              <a:ext cx="4705521" cy="2571805"/>
            </a:xfrm>
            <a:custGeom>
              <a:avLst/>
              <a:gdLst/>
              <a:ahLst/>
              <a:cxnLst/>
              <a:rect l="l" t="t" r="r" b="b"/>
              <a:pathLst>
                <a:path w="4705521" h="2571805" extrusionOk="0">
                  <a:moveTo>
                    <a:pt x="0" y="0"/>
                  </a:moveTo>
                  <a:lnTo>
                    <a:pt x="4705521" y="0"/>
                  </a:lnTo>
                  <a:lnTo>
                    <a:pt x="4705521" y="2571805"/>
                  </a:lnTo>
                  <a:lnTo>
                    <a:pt x="0" y="2571805"/>
                  </a:lnTo>
                  <a:close/>
                </a:path>
              </a:pathLst>
            </a:custGeom>
            <a:solidFill>
              <a:srgbClr val="000000">
                <a:alpha val="0"/>
              </a:srgbClr>
            </a:solidFill>
            <a:ln w="95250" cap="sq" cmpd="sng">
              <a:solidFill>
                <a:srgbClr val="F86D6D"/>
              </a:solidFill>
              <a:prstDash val="solid"/>
              <a:miter lim="8000"/>
              <a:headEnd type="none" w="sm" len="sm"/>
              <a:tailEnd type="none" w="sm" len="sm"/>
            </a:ln>
          </p:spPr>
        </p:sp>
        <p:sp>
          <p:nvSpPr>
            <p:cNvPr id="15" name="Google Shape;355;p16">
              <a:extLst>
                <a:ext uri="{FF2B5EF4-FFF2-40B4-BE49-F238E27FC236}">
                  <a16:creationId xmlns:a16="http://schemas.microsoft.com/office/drawing/2014/main" id="{0BBAABF4-A2EF-78A7-30FC-B0F2D798D659}"/>
                </a:ext>
              </a:extLst>
            </p:cNvPr>
            <p:cNvSpPr txBox="1"/>
            <p:nvPr/>
          </p:nvSpPr>
          <p:spPr>
            <a:xfrm>
              <a:off x="0" y="-38100"/>
              <a:ext cx="4705521" cy="2609905"/>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grpSp>
        <p:nvGrpSpPr>
          <p:cNvPr id="751" name="Google Shape;751;p29"/>
          <p:cNvGrpSpPr/>
          <p:nvPr/>
        </p:nvGrpSpPr>
        <p:grpSpPr>
          <a:xfrm>
            <a:off x="-27961" y="184915"/>
            <a:ext cx="9224133" cy="1098315"/>
            <a:chOff x="0" y="0"/>
            <a:chExt cx="24597688" cy="2928839"/>
          </a:xfrm>
        </p:grpSpPr>
        <p:sp>
          <p:nvSpPr>
            <p:cNvPr id="752" name="Google Shape;752;p29"/>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53" name="Google Shape;753;p29"/>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54" name="Google Shape;754;p29"/>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755" name="Google Shape;755;p29"/>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56" name="Google Shape;756;p29"/>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57" name="Google Shape;757;p29"/>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58" name="Google Shape;758;p29"/>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759" name="Google Shape;759;p29"/>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760" name="Google Shape;760;p29"/>
          <p:cNvGrpSpPr/>
          <p:nvPr/>
        </p:nvGrpSpPr>
        <p:grpSpPr>
          <a:xfrm>
            <a:off x="-27961" y="3860813"/>
            <a:ext cx="9224133" cy="1098314"/>
            <a:chOff x="0" y="0"/>
            <a:chExt cx="24597688" cy="2928839"/>
          </a:xfrm>
        </p:grpSpPr>
        <p:sp>
          <p:nvSpPr>
            <p:cNvPr id="761" name="Google Shape;761;p29"/>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62" name="Google Shape;762;p29"/>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63" name="Google Shape;763;p29"/>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764" name="Google Shape;764;p29"/>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65" name="Google Shape;765;p29"/>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66" name="Google Shape;766;p29"/>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767" name="Google Shape;767;p29"/>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768" name="Google Shape;768;p29"/>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pic>
        <p:nvPicPr>
          <p:cNvPr id="6" name="Picture 5">
            <a:extLst>
              <a:ext uri="{FF2B5EF4-FFF2-40B4-BE49-F238E27FC236}">
                <a16:creationId xmlns:a16="http://schemas.microsoft.com/office/drawing/2014/main" id="{E9BD2680-E50D-0B46-5748-79FAF7D66F6C}"/>
              </a:ext>
            </a:extLst>
          </p:cNvPr>
          <p:cNvPicPr>
            <a:picLocks noChangeAspect="1"/>
          </p:cNvPicPr>
          <p:nvPr/>
        </p:nvPicPr>
        <p:blipFill>
          <a:blip r:embed="rId4"/>
          <a:stretch>
            <a:fillRect/>
          </a:stretch>
        </p:blipFill>
        <p:spPr>
          <a:xfrm>
            <a:off x="-27961" y="0"/>
            <a:ext cx="9204737" cy="5230304"/>
          </a:xfrm>
          <a:prstGeom prst="rect">
            <a:avLst/>
          </a:prstGeom>
        </p:spPr>
      </p:pic>
      <p:sp>
        <p:nvSpPr>
          <p:cNvPr id="769" name="Google Shape;769;p29"/>
          <p:cNvSpPr txBox="1"/>
          <p:nvPr/>
        </p:nvSpPr>
        <p:spPr>
          <a:xfrm>
            <a:off x="-187225" y="1683722"/>
            <a:ext cx="5228335" cy="1776599"/>
          </a:xfrm>
          <a:prstGeom prst="rect">
            <a:avLst/>
          </a:prstGeom>
          <a:noFill/>
          <a:ln>
            <a:noFill/>
          </a:ln>
        </p:spPr>
        <p:txBody>
          <a:bodyPr spcFirstLastPara="1" wrap="square" lIns="0" tIns="0" rIns="0" bIns="0" anchor="t" anchorCtr="0">
            <a:spAutoFit/>
          </a:bodyPr>
          <a:lstStyle/>
          <a:p>
            <a:pPr marL="0" marR="0" lvl="0" indent="0" algn="ctr" rtl="0">
              <a:lnSpc>
                <a:spcPct val="97000"/>
              </a:lnSpc>
              <a:spcBef>
                <a:spcPts val="0"/>
              </a:spcBef>
              <a:spcAft>
                <a:spcPts val="0"/>
              </a:spcAft>
              <a:buNone/>
            </a:pPr>
            <a:r>
              <a:rPr lang="en" sz="7000" b="1" i="0" u="none" strike="noStrike" cap="none" dirty="0">
                <a:solidFill>
                  <a:srgbClr val="3C8AFF"/>
                </a:solidFill>
                <a:latin typeface="Playfair Display"/>
                <a:ea typeface="Playfair Display"/>
                <a:cs typeface="Playfair Display"/>
                <a:sym typeface="Playfair Display"/>
              </a:rPr>
              <a:t>Thank</a:t>
            </a:r>
            <a:endParaRPr sz="700" dirty="0"/>
          </a:p>
          <a:p>
            <a:pPr marL="0" marR="0" lvl="0" indent="0" algn="ctr" rtl="0">
              <a:lnSpc>
                <a:spcPct val="97000"/>
              </a:lnSpc>
              <a:spcBef>
                <a:spcPts val="0"/>
              </a:spcBef>
              <a:spcAft>
                <a:spcPts val="0"/>
              </a:spcAft>
              <a:buNone/>
            </a:pPr>
            <a:r>
              <a:rPr lang="en" sz="7000" b="1" i="0" u="none" strike="noStrike" cap="none" dirty="0">
                <a:solidFill>
                  <a:srgbClr val="F86D6D"/>
                </a:solidFill>
                <a:latin typeface="Playfair Display"/>
                <a:ea typeface="Playfair Display"/>
                <a:cs typeface="Playfair Display"/>
                <a:sym typeface="Playfair Display"/>
              </a:rPr>
              <a:t>you!</a:t>
            </a:r>
            <a:endParaRPr sz="700" dirty="0"/>
          </a:p>
        </p:txBody>
      </p:sp>
      <p:pic>
        <p:nvPicPr>
          <p:cNvPr id="9" name="Google Shape;268;p13">
            <a:extLst>
              <a:ext uri="{FF2B5EF4-FFF2-40B4-BE49-F238E27FC236}">
                <a16:creationId xmlns:a16="http://schemas.microsoft.com/office/drawing/2014/main" id="{96AA3C27-3A36-9E75-76D7-7CD4E973C345}"/>
              </a:ext>
            </a:extLst>
          </p:cNvPr>
          <p:cNvPicPr preferRelativeResize="0"/>
          <p:nvPr/>
        </p:nvPicPr>
        <p:blipFill>
          <a:blip r:embed="rId5">
            <a:alphaModFix/>
          </a:blip>
          <a:stretch>
            <a:fillRect/>
          </a:stretch>
        </p:blipFill>
        <p:spPr>
          <a:xfrm>
            <a:off x="93162" y="34376"/>
            <a:ext cx="8957676" cy="4968699"/>
          </a:xfrm>
          <a:prstGeom prst="rect">
            <a:avLst/>
          </a:prstGeom>
          <a:noFill/>
          <a:ln>
            <a:noFill/>
          </a:ln>
        </p:spPr>
      </p:pic>
    </p:spTree>
    <p:extLst>
      <p:ext uri="{BB962C8B-B14F-4D97-AF65-F5344CB8AC3E}">
        <p14:creationId xmlns:p14="http://schemas.microsoft.com/office/powerpoint/2010/main" val="943974333"/>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grpSp>
        <p:nvGrpSpPr>
          <p:cNvPr id="335" name="Google Shape;335;p16"/>
          <p:cNvGrpSpPr/>
          <p:nvPr/>
        </p:nvGrpSpPr>
        <p:grpSpPr>
          <a:xfrm>
            <a:off x="-27961" y="184915"/>
            <a:ext cx="9224133" cy="1098315"/>
            <a:chOff x="0" y="0"/>
            <a:chExt cx="24597688" cy="2928839"/>
          </a:xfrm>
        </p:grpSpPr>
        <p:sp>
          <p:nvSpPr>
            <p:cNvPr id="336" name="Google Shape;336;p16"/>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37" name="Google Shape;337;p16"/>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38" name="Google Shape;338;p16"/>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339" name="Google Shape;339;p16"/>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40" name="Google Shape;340;p16"/>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41" name="Google Shape;341;p16"/>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42" name="Google Shape;342;p16"/>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343" name="Google Shape;343;p16"/>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344" name="Google Shape;344;p16"/>
          <p:cNvGrpSpPr/>
          <p:nvPr/>
        </p:nvGrpSpPr>
        <p:grpSpPr>
          <a:xfrm>
            <a:off x="-27961" y="3914641"/>
            <a:ext cx="9224133" cy="1098315"/>
            <a:chOff x="0" y="0"/>
            <a:chExt cx="24597688" cy="2928839"/>
          </a:xfrm>
        </p:grpSpPr>
        <p:sp>
          <p:nvSpPr>
            <p:cNvPr id="345" name="Google Shape;345;p16"/>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46" name="Google Shape;346;p16"/>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47" name="Google Shape;347;p16"/>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348" name="Google Shape;348;p16"/>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49" name="Google Shape;349;p16"/>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50" name="Google Shape;350;p16"/>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51" name="Google Shape;351;p16"/>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352" name="Google Shape;352;p16"/>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353" name="Google Shape;353;p16"/>
          <p:cNvGrpSpPr/>
          <p:nvPr/>
        </p:nvGrpSpPr>
        <p:grpSpPr>
          <a:xfrm>
            <a:off x="141627" y="58214"/>
            <a:ext cx="8933137" cy="4954742"/>
            <a:chOff x="0" y="-38100"/>
            <a:chExt cx="4705521" cy="2609905"/>
          </a:xfrm>
        </p:grpSpPr>
        <p:sp>
          <p:nvSpPr>
            <p:cNvPr id="354" name="Google Shape;354;p16"/>
            <p:cNvSpPr/>
            <p:nvPr/>
          </p:nvSpPr>
          <p:spPr>
            <a:xfrm>
              <a:off x="0" y="0"/>
              <a:ext cx="4705521" cy="2571805"/>
            </a:xfrm>
            <a:custGeom>
              <a:avLst/>
              <a:gdLst/>
              <a:ahLst/>
              <a:cxnLst/>
              <a:rect l="l" t="t" r="r" b="b"/>
              <a:pathLst>
                <a:path w="4705521" h="2571805" extrusionOk="0">
                  <a:moveTo>
                    <a:pt x="0" y="0"/>
                  </a:moveTo>
                  <a:lnTo>
                    <a:pt x="4705521" y="0"/>
                  </a:lnTo>
                  <a:lnTo>
                    <a:pt x="4705521" y="2571805"/>
                  </a:lnTo>
                  <a:lnTo>
                    <a:pt x="0" y="2571805"/>
                  </a:lnTo>
                  <a:close/>
                </a:path>
              </a:pathLst>
            </a:custGeom>
            <a:solidFill>
              <a:srgbClr val="000000">
                <a:alpha val="0"/>
              </a:srgbClr>
            </a:solidFill>
            <a:ln w="95250" cap="sq" cmpd="sng">
              <a:solidFill>
                <a:srgbClr val="F86D6D"/>
              </a:solidFill>
              <a:prstDash val="solid"/>
              <a:miter lim="8000"/>
              <a:headEnd type="none" w="sm" len="sm"/>
              <a:tailEnd type="none" w="sm" len="sm"/>
            </a:ln>
          </p:spPr>
        </p:sp>
        <p:sp>
          <p:nvSpPr>
            <p:cNvPr id="355" name="Google Shape;355;p16"/>
            <p:cNvSpPr txBox="1"/>
            <p:nvPr/>
          </p:nvSpPr>
          <p:spPr>
            <a:xfrm>
              <a:off x="0" y="-38100"/>
              <a:ext cx="4705521" cy="2609905"/>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56" name="Google Shape;356;p16"/>
          <p:cNvSpPr txBox="1"/>
          <p:nvPr/>
        </p:nvSpPr>
        <p:spPr>
          <a:xfrm>
            <a:off x="45704" y="446684"/>
            <a:ext cx="3409963" cy="677108"/>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4400" b="1" dirty="0">
                <a:solidFill>
                  <a:srgbClr val="3C8AFF"/>
                </a:solidFill>
                <a:latin typeface="Playfair Display"/>
                <a:sym typeface="Playfair Display"/>
              </a:rPr>
              <a:t>Overview</a:t>
            </a:r>
            <a:endParaRPr sz="4400" dirty="0"/>
          </a:p>
        </p:txBody>
      </p:sp>
      <p:sp>
        <p:nvSpPr>
          <p:cNvPr id="357" name="Google Shape;357;p16"/>
          <p:cNvSpPr txBox="1"/>
          <p:nvPr/>
        </p:nvSpPr>
        <p:spPr>
          <a:xfrm>
            <a:off x="473758" y="1439932"/>
            <a:ext cx="5047018" cy="2585323"/>
          </a:xfrm>
          <a:prstGeom prst="rect">
            <a:avLst/>
          </a:prstGeom>
          <a:noFill/>
          <a:ln>
            <a:noFill/>
          </a:ln>
        </p:spPr>
        <p:txBody>
          <a:bodyPr spcFirstLastPara="1" wrap="square" lIns="0" tIns="0" rIns="0" bIns="0" anchor="t" anchorCtr="0">
            <a:spAutoFit/>
          </a:bodyPr>
          <a:lstStyle/>
          <a:p>
            <a:pPr marL="0" marR="0" lvl="0" indent="0" algn="ctr" rtl="0">
              <a:lnSpc>
                <a:spcPct val="150000"/>
              </a:lnSpc>
              <a:spcBef>
                <a:spcPts val="0"/>
              </a:spcBef>
              <a:spcAft>
                <a:spcPts val="0"/>
              </a:spcAft>
              <a:buNone/>
            </a:pPr>
            <a:r>
              <a:rPr lang="en-US" dirty="0"/>
              <a:t>The National Rural Employment Guarantee Act (NREGA) is a pivotal initiative aimed at enhancing livelihood security in rural areas by providing at least 100 days of wage employment in a financial year to every household whose adult members volunteer to do unskilled manual work. This analysis seeks to evaluate the effectiveness, regional disparities, budget utilization, key factors, and policy optimization of the NREGA scheme using data-driven insights.</a:t>
            </a:r>
            <a:endParaRPr dirty="0"/>
          </a:p>
        </p:txBody>
      </p:sp>
      <p:pic>
        <p:nvPicPr>
          <p:cNvPr id="13" name="Picture 12">
            <a:extLst>
              <a:ext uri="{FF2B5EF4-FFF2-40B4-BE49-F238E27FC236}">
                <a16:creationId xmlns:a16="http://schemas.microsoft.com/office/drawing/2014/main" id="{9465F807-2408-2CE6-0EAE-819B046FF0BE}"/>
              </a:ext>
            </a:extLst>
          </p:cNvPr>
          <p:cNvPicPr>
            <a:picLocks noChangeAspect="1"/>
          </p:cNvPicPr>
          <p:nvPr/>
        </p:nvPicPr>
        <p:blipFill>
          <a:blip r:embed="rId4"/>
          <a:stretch>
            <a:fillRect/>
          </a:stretch>
        </p:blipFill>
        <p:spPr>
          <a:xfrm rot="644168">
            <a:off x="5684741" y="858331"/>
            <a:ext cx="2792282" cy="3865867"/>
          </a:xfrm>
          <a:prstGeom prst="rect">
            <a:avLst/>
          </a:prstGeom>
        </p:spPr>
      </p:pic>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grpSp>
        <p:nvGrpSpPr>
          <p:cNvPr id="279" name="Google Shape;279;p14"/>
          <p:cNvGrpSpPr/>
          <p:nvPr/>
        </p:nvGrpSpPr>
        <p:grpSpPr>
          <a:xfrm>
            <a:off x="-80133" y="0"/>
            <a:ext cx="9224133" cy="1098315"/>
            <a:chOff x="0" y="0"/>
            <a:chExt cx="24597688" cy="2928839"/>
          </a:xfrm>
        </p:grpSpPr>
        <p:sp>
          <p:nvSpPr>
            <p:cNvPr id="280" name="Google Shape;280;p14"/>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81" name="Google Shape;281;p14"/>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82" name="Google Shape;282;p14"/>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83" name="Google Shape;283;p14"/>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84" name="Google Shape;284;p14"/>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85" name="Google Shape;285;p14"/>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86" name="Google Shape;286;p14"/>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87" name="Google Shape;287;p14"/>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288" name="Google Shape;288;p14"/>
          <p:cNvGrpSpPr/>
          <p:nvPr/>
        </p:nvGrpSpPr>
        <p:grpSpPr>
          <a:xfrm>
            <a:off x="-27961" y="3914641"/>
            <a:ext cx="9224133" cy="1098315"/>
            <a:chOff x="0" y="0"/>
            <a:chExt cx="24597688" cy="2928839"/>
          </a:xfrm>
        </p:grpSpPr>
        <p:sp>
          <p:nvSpPr>
            <p:cNvPr id="289" name="Google Shape;289;p14"/>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90" name="Google Shape;290;p14"/>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91" name="Google Shape;291;p14"/>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92" name="Google Shape;292;p14"/>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93" name="Google Shape;293;p14"/>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94" name="Google Shape;294;p14"/>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295" name="Google Shape;295;p14"/>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296" name="Google Shape;296;p14"/>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300" name="Google Shape;300;p14"/>
          <p:cNvSpPr txBox="1"/>
          <p:nvPr/>
        </p:nvSpPr>
        <p:spPr>
          <a:xfrm>
            <a:off x="224872" y="248933"/>
            <a:ext cx="5735916" cy="609398"/>
          </a:xfrm>
          <a:prstGeom prst="rect">
            <a:avLst/>
          </a:prstGeom>
          <a:noFill/>
          <a:ln>
            <a:noFill/>
          </a:ln>
        </p:spPr>
        <p:txBody>
          <a:bodyPr spcFirstLastPara="1" wrap="square" lIns="0" tIns="0" rIns="0" bIns="0" anchor="t" anchorCtr="0">
            <a:spAutoFit/>
          </a:bodyPr>
          <a:lstStyle/>
          <a:p>
            <a:pPr marL="0" marR="0" lvl="0" indent="0" algn="ctr" rtl="0">
              <a:lnSpc>
                <a:spcPct val="89999"/>
              </a:lnSpc>
              <a:spcBef>
                <a:spcPts val="0"/>
              </a:spcBef>
              <a:spcAft>
                <a:spcPts val="0"/>
              </a:spcAft>
              <a:buNone/>
            </a:pPr>
            <a:r>
              <a:rPr lang="en" sz="4400" b="1" i="0" u="none" strike="noStrike" cap="none" dirty="0">
                <a:solidFill>
                  <a:srgbClr val="3C8AFF"/>
                </a:solidFill>
                <a:latin typeface="Playfair Display"/>
                <a:ea typeface="Playfair Display"/>
                <a:cs typeface="Playfair Display"/>
                <a:sym typeface="Playfair Display"/>
              </a:rPr>
              <a:t>Table Of </a:t>
            </a:r>
            <a:r>
              <a:rPr lang="en" sz="4400" b="1" i="0" u="none" strike="noStrike" cap="none" dirty="0">
                <a:solidFill>
                  <a:srgbClr val="F86D6D"/>
                </a:solidFill>
                <a:latin typeface="Playfair Display"/>
                <a:ea typeface="Playfair Display"/>
                <a:cs typeface="Playfair Display"/>
                <a:sym typeface="Playfair Display"/>
              </a:rPr>
              <a:t>Contents</a:t>
            </a:r>
            <a:endParaRPr sz="4400" dirty="0"/>
          </a:p>
        </p:txBody>
      </p:sp>
      <p:sp>
        <p:nvSpPr>
          <p:cNvPr id="2" name="Content Placeholder 4">
            <a:extLst>
              <a:ext uri="{FF2B5EF4-FFF2-40B4-BE49-F238E27FC236}">
                <a16:creationId xmlns:a16="http://schemas.microsoft.com/office/drawing/2014/main" id="{0069C464-4420-9971-96F3-B20BA7488EBB}"/>
              </a:ext>
            </a:extLst>
          </p:cNvPr>
          <p:cNvSpPr txBox="1">
            <a:spLocks/>
          </p:cNvSpPr>
          <p:nvPr/>
        </p:nvSpPr>
        <p:spPr>
          <a:xfrm>
            <a:off x="391072" y="1262028"/>
            <a:ext cx="5569716" cy="344154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14350" indent="-514350">
              <a:buFont typeface="Arial" panose="020B0604020202020204" pitchFamily="34" charset="0"/>
              <a:buChar char="•"/>
            </a:pPr>
            <a:r>
              <a:rPr lang="en-US" sz="2800" dirty="0">
                <a:solidFill>
                  <a:schemeClr val="accent2"/>
                </a:solidFill>
                <a:latin typeface="Poor Richard" panose="02080502050505020702" pitchFamily="18" charset="0"/>
              </a:rPr>
              <a:t>Introduction</a:t>
            </a:r>
          </a:p>
          <a:p>
            <a:pPr marL="514350" indent="-514350">
              <a:buFont typeface="Arial" panose="020B0604020202020204" pitchFamily="34" charset="0"/>
              <a:buChar char="•"/>
            </a:pPr>
            <a:r>
              <a:rPr lang="en-US" sz="2800" dirty="0">
                <a:solidFill>
                  <a:schemeClr val="accent2"/>
                </a:solidFill>
                <a:latin typeface="Poor Richard" panose="02080502050505020702" pitchFamily="18" charset="0"/>
              </a:rPr>
              <a:t>Problem Statement</a:t>
            </a:r>
          </a:p>
          <a:p>
            <a:pPr marL="514350" indent="-514350">
              <a:buFont typeface="Arial" panose="020B0604020202020204" pitchFamily="34" charset="0"/>
              <a:buChar char="•"/>
            </a:pPr>
            <a:r>
              <a:rPr lang="en-US" sz="2800" dirty="0">
                <a:solidFill>
                  <a:schemeClr val="accent2"/>
                </a:solidFill>
                <a:latin typeface="Poor Richard" panose="02080502050505020702" pitchFamily="18" charset="0"/>
              </a:rPr>
              <a:t>Dataset Overview</a:t>
            </a:r>
          </a:p>
          <a:p>
            <a:pPr marL="514350" indent="-514350">
              <a:buFont typeface="Arial" panose="020B0604020202020204" pitchFamily="34" charset="0"/>
              <a:buChar char="•"/>
            </a:pPr>
            <a:r>
              <a:rPr lang="en-US" sz="2800" dirty="0">
                <a:solidFill>
                  <a:schemeClr val="accent2"/>
                </a:solidFill>
                <a:latin typeface="Poor Richard" panose="02080502050505020702" pitchFamily="18" charset="0"/>
              </a:rPr>
              <a:t>Dataset Explanation</a:t>
            </a:r>
          </a:p>
          <a:p>
            <a:pPr marL="514350" indent="-514350">
              <a:buFont typeface="Arial" panose="020B0604020202020204" pitchFamily="34" charset="0"/>
              <a:buChar char="•"/>
            </a:pPr>
            <a:r>
              <a:rPr lang="en-US" sz="2800" dirty="0">
                <a:solidFill>
                  <a:schemeClr val="accent2"/>
                </a:solidFill>
                <a:latin typeface="Poor Richard" panose="02080502050505020702" pitchFamily="18" charset="0"/>
              </a:rPr>
              <a:t>Data Analysis Using Power BI</a:t>
            </a:r>
          </a:p>
          <a:p>
            <a:pPr marL="514350" indent="-514350">
              <a:buFont typeface="Arial" panose="020B0604020202020204" pitchFamily="34" charset="0"/>
              <a:buChar char="•"/>
            </a:pPr>
            <a:r>
              <a:rPr lang="en-US" sz="2800" dirty="0">
                <a:solidFill>
                  <a:schemeClr val="accent2"/>
                </a:solidFill>
                <a:latin typeface="Poor Richard" panose="02080502050505020702" pitchFamily="18" charset="0"/>
              </a:rPr>
              <a:t>Insights Keywords</a:t>
            </a:r>
          </a:p>
        </p:txBody>
      </p:sp>
      <p:grpSp>
        <p:nvGrpSpPr>
          <p:cNvPr id="9" name="Google Shape;353;p16">
            <a:extLst>
              <a:ext uri="{FF2B5EF4-FFF2-40B4-BE49-F238E27FC236}">
                <a16:creationId xmlns:a16="http://schemas.microsoft.com/office/drawing/2014/main" id="{5C7A809E-E604-0DD4-6C95-5343478A7153}"/>
              </a:ext>
            </a:extLst>
          </p:cNvPr>
          <p:cNvGrpSpPr/>
          <p:nvPr/>
        </p:nvGrpSpPr>
        <p:grpSpPr>
          <a:xfrm>
            <a:off x="141627" y="58214"/>
            <a:ext cx="8933137" cy="4954742"/>
            <a:chOff x="0" y="-38100"/>
            <a:chExt cx="4705521" cy="2609905"/>
          </a:xfrm>
        </p:grpSpPr>
        <p:sp>
          <p:nvSpPr>
            <p:cNvPr id="10" name="Google Shape;354;p16">
              <a:extLst>
                <a:ext uri="{FF2B5EF4-FFF2-40B4-BE49-F238E27FC236}">
                  <a16:creationId xmlns:a16="http://schemas.microsoft.com/office/drawing/2014/main" id="{95C599D2-28FA-10CE-BA8D-2546C1E9AA64}"/>
                </a:ext>
              </a:extLst>
            </p:cNvPr>
            <p:cNvSpPr/>
            <p:nvPr/>
          </p:nvSpPr>
          <p:spPr>
            <a:xfrm>
              <a:off x="0" y="0"/>
              <a:ext cx="4705521" cy="2571805"/>
            </a:xfrm>
            <a:custGeom>
              <a:avLst/>
              <a:gdLst/>
              <a:ahLst/>
              <a:cxnLst/>
              <a:rect l="l" t="t" r="r" b="b"/>
              <a:pathLst>
                <a:path w="4705521" h="2571805" extrusionOk="0">
                  <a:moveTo>
                    <a:pt x="0" y="0"/>
                  </a:moveTo>
                  <a:lnTo>
                    <a:pt x="4705521" y="0"/>
                  </a:lnTo>
                  <a:lnTo>
                    <a:pt x="4705521" y="2571805"/>
                  </a:lnTo>
                  <a:lnTo>
                    <a:pt x="0" y="2571805"/>
                  </a:lnTo>
                  <a:close/>
                </a:path>
              </a:pathLst>
            </a:custGeom>
            <a:solidFill>
              <a:srgbClr val="000000">
                <a:alpha val="0"/>
              </a:srgbClr>
            </a:solidFill>
            <a:ln w="95250" cap="sq" cmpd="sng">
              <a:solidFill>
                <a:srgbClr val="F86D6D"/>
              </a:solidFill>
              <a:prstDash val="solid"/>
              <a:miter lim="8000"/>
              <a:headEnd type="none" w="sm" len="sm"/>
              <a:tailEnd type="none" w="sm" len="sm"/>
            </a:ln>
          </p:spPr>
        </p:sp>
        <p:sp>
          <p:nvSpPr>
            <p:cNvPr id="11" name="Google Shape;355;p16">
              <a:extLst>
                <a:ext uri="{FF2B5EF4-FFF2-40B4-BE49-F238E27FC236}">
                  <a16:creationId xmlns:a16="http://schemas.microsoft.com/office/drawing/2014/main" id="{16B3E9FD-D98D-D784-507E-F04118FAC74D}"/>
                </a:ext>
              </a:extLst>
            </p:cNvPr>
            <p:cNvSpPr txBox="1"/>
            <p:nvPr/>
          </p:nvSpPr>
          <p:spPr>
            <a:xfrm>
              <a:off x="0" y="-38100"/>
              <a:ext cx="4705521" cy="2609905"/>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5" name="Picture 14">
            <a:extLst>
              <a:ext uri="{FF2B5EF4-FFF2-40B4-BE49-F238E27FC236}">
                <a16:creationId xmlns:a16="http://schemas.microsoft.com/office/drawing/2014/main" id="{A8EFB9F8-D82D-A7EF-6C10-F594DA47D39E}"/>
              </a:ext>
            </a:extLst>
          </p:cNvPr>
          <p:cNvPicPr>
            <a:picLocks noChangeAspect="1"/>
          </p:cNvPicPr>
          <p:nvPr/>
        </p:nvPicPr>
        <p:blipFill>
          <a:blip r:embed="rId4"/>
          <a:stretch>
            <a:fillRect/>
          </a:stretch>
        </p:blipFill>
        <p:spPr>
          <a:xfrm>
            <a:off x="6168695" y="948146"/>
            <a:ext cx="2217388" cy="1723296"/>
          </a:xfrm>
          <a:prstGeom prst="rect">
            <a:avLst/>
          </a:prstGeom>
        </p:spPr>
      </p:pic>
      <p:pic>
        <p:nvPicPr>
          <p:cNvPr id="17" name="Picture 16">
            <a:extLst>
              <a:ext uri="{FF2B5EF4-FFF2-40B4-BE49-F238E27FC236}">
                <a16:creationId xmlns:a16="http://schemas.microsoft.com/office/drawing/2014/main" id="{E93F4AB0-1B4B-1B50-4D66-1C1234316765}"/>
              </a:ext>
            </a:extLst>
          </p:cNvPr>
          <p:cNvPicPr>
            <a:picLocks noChangeAspect="1"/>
          </p:cNvPicPr>
          <p:nvPr/>
        </p:nvPicPr>
        <p:blipFill rotWithShape="1">
          <a:blip r:embed="rId5"/>
          <a:srcRect l="9506"/>
          <a:stretch/>
        </p:blipFill>
        <p:spPr>
          <a:xfrm>
            <a:off x="6182548" y="2785824"/>
            <a:ext cx="2281043" cy="1677974"/>
          </a:xfrm>
          <a:prstGeom prst="rect">
            <a:avLst/>
          </a:prstGeom>
        </p:spPr>
      </p:pic>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grpSp>
        <p:nvGrpSpPr>
          <p:cNvPr id="363" name="Google Shape;363;p17"/>
          <p:cNvGrpSpPr/>
          <p:nvPr/>
        </p:nvGrpSpPr>
        <p:grpSpPr>
          <a:xfrm>
            <a:off x="-27961" y="184915"/>
            <a:ext cx="9224133" cy="1098315"/>
            <a:chOff x="0" y="0"/>
            <a:chExt cx="24597688" cy="2928839"/>
          </a:xfrm>
        </p:grpSpPr>
        <p:sp>
          <p:nvSpPr>
            <p:cNvPr id="364" name="Google Shape;364;p17"/>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65" name="Google Shape;365;p17"/>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66" name="Google Shape;366;p17"/>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367" name="Google Shape;367;p17"/>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68" name="Google Shape;368;p17"/>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69" name="Google Shape;369;p17"/>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70" name="Google Shape;370;p17"/>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371" name="Google Shape;371;p17"/>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372" name="Google Shape;372;p17"/>
          <p:cNvGrpSpPr/>
          <p:nvPr/>
        </p:nvGrpSpPr>
        <p:grpSpPr>
          <a:xfrm>
            <a:off x="-27961" y="3914641"/>
            <a:ext cx="9224133" cy="1098315"/>
            <a:chOff x="0" y="0"/>
            <a:chExt cx="24597688" cy="2928839"/>
          </a:xfrm>
        </p:grpSpPr>
        <p:sp>
          <p:nvSpPr>
            <p:cNvPr id="373" name="Google Shape;373;p17"/>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74" name="Google Shape;374;p17"/>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75" name="Google Shape;375;p17"/>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376" name="Google Shape;376;p17"/>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77" name="Google Shape;377;p17"/>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78" name="Google Shape;378;p17"/>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79" name="Google Shape;379;p17"/>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380" name="Google Shape;380;p17"/>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386" name="Google Shape;386;p17"/>
          <p:cNvSpPr txBox="1"/>
          <p:nvPr/>
        </p:nvSpPr>
        <p:spPr>
          <a:xfrm>
            <a:off x="289949" y="335455"/>
            <a:ext cx="8356800" cy="677108"/>
          </a:xfrm>
          <a:prstGeom prst="rect">
            <a:avLst/>
          </a:prstGeom>
          <a:noFill/>
          <a:ln>
            <a:noFill/>
          </a:ln>
        </p:spPr>
        <p:txBody>
          <a:bodyPr spcFirstLastPara="1" wrap="square" lIns="0" tIns="0" rIns="0" bIns="0" anchor="t" anchorCtr="0">
            <a:spAutoFit/>
          </a:bodyPr>
          <a:lstStyle/>
          <a:p>
            <a:pPr marL="0" marR="0" lvl="0" indent="0" rtl="0">
              <a:lnSpc>
                <a:spcPct val="100000"/>
              </a:lnSpc>
              <a:spcBef>
                <a:spcPts val="0"/>
              </a:spcBef>
              <a:spcAft>
                <a:spcPts val="0"/>
              </a:spcAft>
              <a:buNone/>
            </a:pPr>
            <a:r>
              <a:rPr lang="en-US" sz="4400" b="1" i="0" u="none" strike="noStrike" cap="none" dirty="0">
                <a:solidFill>
                  <a:srgbClr val="3C8AFF"/>
                </a:solidFill>
                <a:latin typeface="Playfair Display"/>
                <a:ea typeface="Playfair Display"/>
                <a:cs typeface="Playfair Display"/>
                <a:sym typeface="Playfair Display"/>
              </a:rPr>
              <a:t>Introduction</a:t>
            </a:r>
            <a:endParaRPr sz="4400" dirty="0"/>
          </a:p>
        </p:txBody>
      </p:sp>
      <p:sp>
        <p:nvSpPr>
          <p:cNvPr id="2" name="TextBox 1">
            <a:extLst>
              <a:ext uri="{FF2B5EF4-FFF2-40B4-BE49-F238E27FC236}">
                <a16:creationId xmlns:a16="http://schemas.microsoft.com/office/drawing/2014/main" id="{D7E3BEB5-693F-4B41-55F5-462165C41935}"/>
              </a:ext>
            </a:extLst>
          </p:cNvPr>
          <p:cNvSpPr txBox="1"/>
          <p:nvPr/>
        </p:nvSpPr>
        <p:spPr>
          <a:xfrm>
            <a:off x="305263" y="1028214"/>
            <a:ext cx="8558242" cy="3930371"/>
          </a:xfrm>
          <a:prstGeom prst="rect">
            <a:avLst/>
          </a:prstGeom>
          <a:noFill/>
        </p:spPr>
        <p:txBody>
          <a:bodyPr wrap="square" rtlCol="0">
            <a:spAutoFit/>
          </a:bodyPr>
          <a:lstStyle/>
          <a:p>
            <a:pPr>
              <a:lnSpc>
                <a:spcPct val="150000"/>
              </a:lnSpc>
            </a:pPr>
            <a:r>
              <a:rPr lang="en-US" dirty="0"/>
              <a:t>NREGA plays a crucial role in providing a safety net for the rural poor, promoting inclusive growth, and creating sustainable assets in rural areas. The scheme's scope encompasses a wide range of public works, including water conservation, afforestation, and rural infrastructure development.</a:t>
            </a:r>
            <a:endParaRPr lang="en-US" b="1" dirty="0"/>
          </a:p>
          <a:p>
            <a:pPr>
              <a:lnSpc>
                <a:spcPct val="150000"/>
              </a:lnSpc>
            </a:pPr>
            <a:endParaRPr lang="en-US" b="1" dirty="0"/>
          </a:p>
          <a:p>
            <a:pPr>
              <a:lnSpc>
                <a:spcPct val="150000"/>
              </a:lnSpc>
            </a:pPr>
            <a:r>
              <a:rPr lang="en-US" b="1" dirty="0"/>
              <a:t>Purpose of the Analysis</a:t>
            </a:r>
          </a:p>
          <a:p>
            <a:pPr>
              <a:lnSpc>
                <a:spcPct val="150000"/>
              </a:lnSpc>
            </a:pPr>
            <a:r>
              <a:rPr lang="en-US" dirty="0"/>
              <a:t>This analysis seeks to evaluate the effectiveness and impact of the NREGA scheme by addressing several key questions and challenges:</a:t>
            </a:r>
          </a:p>
          <a:p>
            <a:pPr>
              <a:lnSpc>
                <a:spcPct val="150000"/>
              </a:lnSpc>
              <a:buFont typeface="Arial" panose="020B0604020202020204" pitchFamily="34" charset="0"/>
              <a:buChar char="•"/>
            </a:pPr>
            <a:r>
              <a:rPr lang="en-US" b="1" dirty="0"/>
              <a:t>Effectiveness in Employment Generation</a:t>
            </a:r>
          </a:p>
          <a:p>
            <a:pPr>
              <a:lnSpc>
                <a:spcPct val="150000"/>
              </a:lnSpc>
              <a:buFont typeface="Arial" panose="020B0604020202020204" pitchFamily="34" charset="0"/>
              <a:buChar char="•"/>
            </a:pPr>
            <a:r>
              <a:rPr lang="en-US" b="1" dirty="0"/>
              <a:t>Regional Disparities</a:t>
            </a:r>
          </a:p>
          <a:p>
            <a:pPr>
              <a:lnSpc>
                <a:spcPct val="150000"/>
              </a:lnSpc>
              <a:buFont typeface="Arial" panose="020B0604020202020204" pitchFamily="34" charset="0"/>
              <a:buChar char="•"/>
            </a:pPr>
            <a:r>
              <a:rPr lang="en-US" b="1" dirty="0"/>
              <a:t>Budget Utilization</a:t>
            </a:r>
          </a:p>
          <a:p>
            <a:pPr>
              <a:lnSpc>
                <a:spcPct val="150000"/>
              </a:lnSpc>
              <a:buFont typeface="Arial" panose="020B0604020202020204" pitchFamily="34" charset="0"/>
              <a:buChar char="•"/>
            </a:pPr>
            <a:r>
              <a:rPr lang="en-US" b="1" dirty="0"/>
              <a:t>Key Factors and Roadblocks</a:t>
            </a:r>
          </a:p>
          <a:p>
            <a:pPr>
              <a:lnSpc>
                <a:spcPct val="150000"/>
              </a:lnSpc>
              <a:buFont typeface="Arial" panose="020B0604020202020204" pitchFamily="34" charset="0"/>
              <a:buChar char="•"/>
            </a:pPr>
            <a:r>
              <a:rPr lang="en-US" b="1" dirty="0"/>
              <a:t>Policy Optimization</a:t>
            </a:r>
            <a:endParaRPr lang="en-US" dirty="0"/>
          </a:p>
        </p:txBody>
      </p:sp>
      <p:grpSp>
        <p:nvGrpSpPr>
          <p:cNvPr id="9" name="Google Shape;353;p16">
            <a:extLst>
              <a:ext uri="{FF2B5EF4-FFF2-40B4-BE49-F238E27FC236}">
                <a16:creationId xmlns:a16="http://schemas.microsoft.com/office/drawing/2014/main" id="{4DA011F5-EA59-E104-C4F4-AFC4DB218EC2}"/>
              </a:ext>
            </a:extLst>
          </p:cNvPr>
          <p:cNvGrpSpPr/>
          <p:nvPr/>
        </p:nvGrpSpPr>
        <p:grpSpPr>
          <a:xfrm>
            <a:off x="141627" y="58214"/>
            <a:ext cx="8933137" cy="4954742"/>
            <a:chOff x="0" y="-38100"/>
            <a:chExt cx="4705521" cy="2609905"/>
          </a:xfrm>
        </p:grpSpPr>
        <p:sp>
          <p:nvSpPr>
            <p:cNvPr id="10" name="Google Shape;354;p16">
              <a:extLst>
                <a:ext uri="{FF2B5EF4-FFF2-40B4-BE49-F238E27FC236}">
                  <a16:creationId xmlns:a16="http://schemas.microsoft.com/office/drawing/2014/main" id="{756CD8C0-FE6D-01D8-848A-155F412D8A75}"/>
                </a:ext>
              </a:extLst>
            </p:cNvPr>
            <p:cNvSpPr/>
            <p:nvPr/>
          </p:nvSpPr>
          <p:spPr>
            <a:xfrm>
              <a:off x="0" y="0"/>
              <a:ext cx="4705521" cy="2571805"/>
            </a:xfrm>
            <a:custGeom>
              <a:avLst/>
              <a:gdLst/>
              <a:ahLst/>
              <a:cxnLst/>
              <a:rect l="l" t="t" r="r" b="b"/>
              <a:pathLst>
                <a:path w="4705521" h="2571805" extrusionOk="0">
                  <a:moveTo>
                    <a:pt x="0" y="0"/>
                  </a:moveTo>
                  <a:lnTo>
                    <a:pt x="4705521" y="0"/>
                  </a:lnTo>
                  <a:lnTo>
                    <a:pt x="4705521" y="2571805"/>
                  </a:lnTo>
                  <a:lnTo>
                    <a:pt x="0" y="2571805"/>
                  </a:lnTo>
                  <a:close/>
                </a:path>
              </a:pathLst>
            </a:custGeom>
            <a:solidFill>
              <a:srgbClr val="000000">
                <a:alpha val="0"/>
              </a:srgbClr>
            </a:solidFill>
            <a:ln w="95250" cap="sq" cmpd="sng">
              <a:solidFill>
                <a:srgbClr val="F86D6D"/>
              </a:solidFill>
              <a:prstDash val="solid"/>
              <a:miter lim="8000"/>
              <a:headEnd type="none" w="sm" len="sm"/>
              <a:tailEnd type="none" w="sm" len="sm"/>
            </a:ln>
          </p:spPr>
        </p:sp>
        <p:sp>
          <p:nvSpPr>
            <p:cNvPr id="11" name="Google Shape;355;p16">
              <a:extLst>
                <a:ext uri="{FF2B5EF4-FFF2-40B4-BE49-F238E27FC236}">
                  <a16:creationId xmlns:a16="http://schemas.microsoft.com/office/drawing/2014/main" id="{13E4002C-6FA8-FC3B-D436-795356FBC7E7}"/>
                </a:ext>
              </a:extLst>
            </p:cNvPr>
            <p:cNvSpPr txBox="1"/>
            <p:nvPr/>
          </p:nvSpPr>
          <p:spPr>
            <a:xfrm>
              <a:off x="0" y="-38100"/>
              <a:ext cx="4705521" cy="2609905"/>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grpSp>
        <p:nvGrpSpPr>
          <p:cNvPr id="392" name="Google Shape;392;p18"/>
          <p:cNvGrpSpPr/>
          <p:nvPr/>
        </p:nvGrpSpPr>
        <p:grpSpPr>
          <a:xfrm>
            <a:off x="-40067" y="-12349"/>
            <a:ext cx="9224133" cy="1098315"/>
            <a:chOff x="0" y="0"/>
            <a:chExt cx="24597688" cy="2928839"/>
          </a:xfrm>
        </p:grpSpPr>
        <p:sp>
          <p:nvSpPr>
            <p:cNvPr id="393" name="Google Shape;393;p18"/>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94" name="Google Shape;394;p18"/>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95" name="Google Shape;395;p18"/>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396" name="Google Shape;396;p18"/>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97" name="Google Shape;397;p18"/>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98" name="Google Shape;398;p18"/>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399" name="Google Shape;399;p18"/>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00" name="Google Shape;400;p18"/>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403" name="Google Shape;403;p18"/>
          <p:cNvSpPr txBox="1"/>
          <p:nvPr/>
        </p:nvSpPr>
        <p:spPr>
          <a:xfrm>
            <a:off x="282220" y="130544"/>
            <a:ext cx="6486264" cy="812530"/>
          </a:xfrm>
          <a:prstGeom prst="rect">
            <a:avLst/>
          </a:prstGeom>
          <a:noFill/>
          <a:ln>
            <a:noFill/>
          </a:ln>
        </p:spPr>
        <p:txBody>
          <a:bodyPr spcFirstLastPara="1" wrap="square" lIns="0" tIns="0" rIns="0" bIns="0" anchor="t" anchorCtr="0">
            <a:spAutoFit/>
          </a:bodyPr>
          <a:lstStyle/>
          <a:p>
            <a:pPr marL="0" marR="0" lvl="0" indent="0" rtl="0">
              <a:lnSpc>
                <a:spcPct val="120002"/>
              </a:lnSpc>
              <a:spcBef>
                <a:spcPts val="0"/>
              </a:spcBef>
              <a:spcAft>
                <a:spcPts val="0"/>
              </a:spcAft>
              <a:buNone/>
            </a:pPr>
            <a:r>
              <a:rPr lang="en" sz="4400" b="1" i="0" u="none" strike="noStrike" cap="none" dirty="0">
                <a:solidFill>
                  <a:srgbClr val="3C8AFF"/>
                </a:solidFill>
                <a:latin typeface="Playfair Display"/>
                <a:ea typeface="Playfair Display"/>
                <a:cs typeface="Playfair Display"/>
                <a:sym typeface="Playfair Display"/>
              </a:rPr>
              <a:t>Problem </a:t>
            </a:r>
            <a:r>
              <a:rPr lang="en" sz="4400" b="1" i="0" u="none" strike="noStrike" cap="none" dirty="0">
                <a:solidFill>
                  <a:srgbClr val="FF5050"/>
                </a:solidFill>
                <a:latin typeface="Playfair Display"/>
                <a:ea typeface="Playfair Display"/>
                <a:cs typeface="Playfair Display"/>
                <a:sym typeface="Playfair Display"/>
              </a:rPr>
              <a:t>Statement</a:t>
            </a:r>
            <a:endParaRPr sz="4400" dirty="0">
              <a:solidFill>
                <a:srgbClr val="FF5050"/>
              </a:solidFill>
            </a:endParaRPr>
          </a:p>
        </p:txBody>
      </p:sp>
      <p:grpSp>
        <p:nvGrpSpPr>
          <p:cNvPr id="404" name="Google Shape;404;p18"/>
          <p:cNvGrpSpPr/>
          <p:nvPr/>
        </p:nvGrpSpPr>
        <p:grpSpPr>
          <a:xfrm>
            <a:off x="-27961" y="3914641"/>
            <a:ext cx="9224133" cy="1098315"/>
            <a:chOff x="0" y="0"/>
            <a:chExt cx="24597688" cy="2928839"/>
          </a:xfrm>
        </p:grpSpPr>
        <p:sp>
          <p:nvSpPr>
            <p:cNvPr id="405" name="Google Shape;405;p18"/>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06" name="Google Shape;406;p18"/>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07" name="Google Shape;407;p18"/>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08" name="Google Shape;408;p18"/>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09" name="Google Shape;409;p18"/>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10" name="Google Shape;410;p18"/>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11" name="Google Shape;411;p18"/>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12" name="Google Shape;412;p18"/>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2" name="TextBox 1">
            <a:extLst>
              <a:ext uri="{FF2B5EF4-FFF2-40B4-BE49-F238E27FC236}">
                <a16:creationId xmlns:a16="http://schemas.microsoft.com/office/drawing/2014/main" id="{2D67664A-D1E1-1EF9-96A1-68B679EF8E90}"/>
              </a:ext>
            </a:extLst>
          </p:cNvPr>
          <p:cNvSpPr txBox="1"/>
          <p:nvPr/>
        </p:nvSpPr>
        <p:spPr>
          <a:xfrm>
            <a:off x="165003" y="658302"/>
            <a:ext cx="8566484" cy="4739759"/>
          </a:xfrm>
          <a:prstGeom prst="rect">
            <a:avLst/>
          </a:prstGeom>
          <a:noFill/>
        </p:spPr>
        <p:txBody>
          <a:bodyPr wrap="square" rtlCol="0">
            <a:spAutoFit/>
          </a:bodyPr>
          <a:lstStyle/>
          <a:p>
            <a:pPr algn="l"/>
            <a:endParaRPr lang="en-IN" sz="1800" b="0" i="0" u="none" strike="noStrike" baseline="0" dirty="0">
              <a:solidFill>
                <a:srgbClr val="000000"/>
              </a:solidFill>
              <a:latin typeface="Calibri" panose="020F0502020204030204" pitchFamily="34" charset="0"/>
            </a:endParaRPr>
          </a:p>
          <a:p>
            <a:pPr algn="l"/>
            <a:r>
              <a:rPr lang="en-US" sz="1800" b="0" i="0" u="none" strike="noStrike" baseline="0" dirty="0">
                <a:solidFill>
                  <a:srgbClr val="000000"/>
                </a:solidFill>
                <a:latin typeface="Calibri" panose="020F0502020204030204" pitchFamily="34" charset="0"/>
              </a:rPr>
              <a:t> NREGA is a vital initiative to alleviate rural unemployment and poverty. This project seeks to address several key questions and challenges associated with NREGA: </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 </a:t>
            </a:r>
          </a:p>
          <a:p>
            <a:pPr marL="342900" indent="-342900">
              <a:lnSpc>
                <a:spcPct val="150000"/>
              </a:lnSpc>
              <a:buFont typeface="Wingdings" panose="05000000000000000000" pitchFamily="2" charset="2"/>
              <a:buChar char="Ø"/>
            </a:pPr>
            <a:r>
              <a:rPr lang="en-US" sz="1800" b="0" i="0" u="none" strike="noStrike" baseline="0" dirty="0">
                <a:solidFill>
                  <a:srgbClr val="000000"/>
                </a:solidFill>
                <a:latin typeface="Calibri" panose="020F0502020204030204" pitchFamily="34" charset="0"/>
              </a:rPr>
              <a:t>How effective is NREGA in providing employment opportunities to rural households? </a:t>
            </a:r>
          </a:p>
          <a:p>
            <a:pPr marL="342900" indent="-342900">
              <a:lnSpc>
                <a:spcPct val="150000"/>
              </a:lnSpc>
              <a:buFont typeface="Wingdings" panose="05000000000000000000" pitchFamily="2" charset="2"/>
              <a:buChar char="Ø"/>
            </a:pPr>
            <a:r>
              <a:rPr lang="en-US" sz="1800" b="0" i="0" u="none" strike="noStrike" baseline="0" dirty="0">
                <a:solidFill>
                  <a:srgbClr val="000000"/>
                </a:solidFill>
                <a:latin typeface="Calibri" panose="020F0502020204030204" pitchFamily="34" charset="0"/>
              </a:rPr>
              <a:t>Are there regional disparities in the implementation and outcomes of the scheme? </a:t>
            </a:r>
          </a:p>
          <a:p>
            <a:pPr marL="342900" indent="-342900">
              <a:lnSpc>
                <a:spcPct val="150000"/>
              </a:lnSpc>
              <a:buFont typeface="Wingdings" panose="05000000000000000000" pitchFamily="2" charset="2"/>
              <a:buChar char="Ø"/>
            </a:pPr>
            <a:r>
              <a:rPr lang="en-US" sz="1800" b="0" i="0" u="none" strike="noStrike" baseline="0" dirty="0">
                <a:solidFill>
                  <a:srgbClr val="000000"/>
                </a:solidFill>
                <a:latin typeface="Calibri" panose="020F0502020204030204" pitchFamily="34" charset="0"/>
              </a:rPr>
              <a:t>What is the utilization of the allocated budget, and how does it correlate with employment generation? </a:t>
            </a:r>
          </a:p>
          <a:p>
            <a:pPr marL="342900" indent="-342900">
              <a:lnSpc>
                <a:spcPct val="150000"/>
              </a:lnSpc>
              <a:buFont typeface="Wingdings" panose="05000000000000000000" pitchFamily="2" charset="2"/>
              <a:buChar char="Ø"/>
            </a:pPr>
            <a:r>
              <a:rPr lang="en-US" sz="1800" b="0" i="0" u="none" strike="noStrike" baseline="0" dirty="0">
                <a:solidFill>
                  <a:srgbClr val="000000"/>
                </a:solidFill>
                <a:latin typeface="Calibri" panose="020F0502020204030204" pitchFamily="34" charset="0"/>
              </a:rPr>
              <a:t>What are the key factors contributing to the completion of NREGA works, and are there any roadblocks to its success? </a:t>
            </a:r>
          </a:p>
          <a:p>
            <a:pPr marL="342900" indent="-342900">
              <a:lnSpc>
                <a:spcPct val="150000"/>
              </a:lnSpc>
              <a:buFont typeface="Wingdings" panose="05000000000000000000" pitchFamily="2" charset="2"/>
              <a:buChar char="Ø"/>
            </a:pPr>
            <a:r>
              <a:rPr lang="en-US" sz="1800" b="0" i="0" u="none" strike="noStrike" baseline="0" dirty="0">
                <a:solidFill>
                  <a:srgbClr val="000000"/>
                </a:solidFill>
                <a:latin typeface="Calibri" panose="020F0502020204030204" pitchFamily="34" charset="0"/>
              </a:rPr>
              <a:t>Can data-driven insights guide policymakers and administrators in optimizing the scheme's impact? </a:t>
            </a:r>
          </a:p>
          <a:p>
            <a:endParaRPr lang="en-IN" dirty="0"/>
          </a:p>
        </p:txBody>
      </p:sp>
      <p:grpSp>
        <p:nvGrpSpPr>
          <p:cNvPr id="6" name="Google Shape;353;p16">
            <a:extLst>
              <a:ext uri="{FF2B5EF4-FFF2-40B4-BE49-F238E27FC236}">
                <a16:creationId xmlns:a16="http://schemas.microsoft.com/office/drawing/2014/main" id="{0AF2369B-97CD-D431-B1F6-8CB1C3DB72CE}"/>
              </a:ext>
            </a:extLst>
          </p:cNvPr>
          <p:cNvGrpSpPr/>
          <p:nvPr/>
        </p:nvGrpSpPr>
        <p:grpSpPr>
          <a:xfrm>
            <a:off x="141627" y="58213"/>
            <a:ext cx="8933137" cy="5029425"/>
            <a:chOff x="0" y="-38100"/>
            <a:chExt cx="4705521" cy="2609905"/>
          </a:xfrm>
        </p:grpSpPr>
        <p:sp>
          <p:nvSpPr>
            <p:cNvPr id="7" name="Google Shape;354;p16">
              <a:extLst>
                <a:ext uri="{FF2B5EF4-FFF2-40B4-BE49-F238E27FC236}">
                  <a16:creationId xmlns:a16="http://schemas.microsoft.com/office/drawing/2014/main" id="{CA23A355-43CF-7B7E-85DC-0E8E622462B5}"/>
                </a:ext>
              </a:extLst>
            </p:cNvPr>
            <p:cNvSpPr/>
            <p:nvPr/>
          </p:nvSpPr>
          <p:spPr>
            <a:xfrm>
              <a:off x="0" y="0"/>
              <a:ext cx="4705521" cy="2571805"/>
            </a:xfrm>
            <a:custGeom>
              <a:avLst/>
              <a:gdLst/>
              <a:ahLst/>
              <a:cxnLst/>
              <a:rect l="l" t="t" r="r" b="b"/>
              <a:pathLst>
                <a:path w="4705521" h="2571805" extrusionOk="0">
                  <a:moveTo>
                    <a:pt x="0" y="0"/>
                  </a:moveTo>
                  <a:lnTo>
                    <a:pt x="4705521" y="0"/>
                  </a:lnTo>
                  <a:lnTo>
                    <a:pt x="4705521" y="2571805"/>
                  </a:lnTo>
                  <a:lnTo>
                    <a:pt x="0" y="2571805"/>
                  </a:lnTo>
                  <a:close/>
                </a:path>
              </a:pathLst>
            </a:custGeom>
            <a:solidFill>
              <a:srgbClr val="000000">
                <a:alpha val="0"/>
              </a:srgbClr>
            </a:solidFill>
            <a:ln w="95250" cap="sq" cmpd="sng">
              <a:solidFill>
                <a:srgbClr val="F86D6D"/>
              </a:solidFill>
              <a:prstDash val="solid"/>
              <a:miter lim="8000"/>
              <a:headEnd type="none" w="sm" len="sm"/>
              <a:tailEnd type="none" w="sm" len="sm"/>
            </a:ln>
          </p:spPr>
        </p:sp>
        <p:sp>
          <p:nvSpPr>
            <p:cNvPr id="8" name="Google Shape;355;p16">
              <a:extLst>
                <a:ext uri="{FF2B5EF4-FFF2-40B4-BE49-F238E27FC236}">
                  <a16:creationId xmlns:a16="http://schemas.microsoft.com/office/drawing/2014/main" id="{0800923C-2977-3275-E4C1-E4BD62FC638D}"/>
                </a:ext>
              </a:extLst>
            </p:cNvPr>
            <p:cNvSpPr txBox="1"/>
            <p:nvPr/>
          </p:nvSpPr>
          <p:spPr>
            <a:xfrm>
              <a:off x="0" y="-38100"/>
              <a:ext cx="4705521" cy="2609905"/>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grpSp>
        <p:nvGrpSpPr>
          <p:cNvPr id="424" name="Google Shape;424;p19"/>
          <p:cNvGrpSpPr/>
          <p:nvPr/>
        </p:nvGrpSpPr>
        <p:grpSpPr>
          <a:xfrm>
            <a:off x="-27961" y="184915"/>
            <a:ext cx="9224133" cy="1098315"/>
            <a:chOff x="0" y="0"/>
            <a:chExt cx="24597688" cy="2928839"/>
          </a:xfrm>
        </p:grpSpPr>
        <p:sp>
          <p:nvSpPr>
            <p:cNvPr id="425" name="Google Shape;425;p19"/>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26" name="Google Shape;426;p19"/>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27" name="Google Shape;427;p19"/>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28" name="Google Shape;428;p19"/>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29" name="Google Shape;429;p19"/>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30" name="Google Shape;430;p19"/>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31" name="Google Shape;431;p19"/>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32" name="Google Shape;432;p19"/>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433" name="Google Shape;433;p19"/>
          <p:cNvGrpSpPr/>
          <p:nvPr/>
        </p:nvGrpSpPr>
        <p:grpSpPr>
          <a:xfrm>
            <a:off x="-27961" y="3914641"/>
            <a:ext cx="9224133" cy="1098315"/>
            <a:chOff x="0" y="0"/>
            <a:chExt cx="24597688" cy="2928839"/>
          </a:xfrm>
        </p:grpSpPr>
        <p:sp>
          <p:nvSpPr>
            <p:cNvPr id="434" name="Google Shape;434;p19"/>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35" name="Google Shape;435;p19"/>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36" name="Google Shape;436;p19"/>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37" name="Google Shape;437;p19"/>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38" name="Google Shape;438;p19"/>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39" name="Google Shape;439;p19"/>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40" name="Google Shape;440;p19"/>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41" name="Google Shape;441;p19"/>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445" name="Google Shape;445;p19"/>
          <p:cNvSpPr txBox="1"/>
          <p:nvPr/>
        </p:nvSpPr>
        <p:spPr>
          <a:xfrm>
            <a:off x="211841" y="95337"/>
            <a:ext cx="8115300" cy="812530"/>
          </a:xfrm>
          <a:prstGeom prst="rect">
            <a:avLst/>
          </a:prstGeom>
          <a:noFill/>
          <a:ln>
            <a:noFill/>
          </a:ln>
        </p:spPr>
        <p:txBody>
          <a:bodyPr spcFirstLastPara="1" wrap="square" lIns="0" tIns="0" rIns="0" bIns="0" anchor="t" anchorCtr="0">
            <a:spAutoFit/>
          </a:bodyPr>
          <a:lstStyle/>
          <a:p>
            <a:pPr marL="0" marR="0" lvl="0" indent="0" rtl="0">
              <a:lnSpc>
                <a:spcPct val="120004"/>
              </a:lnSpc>
              <a:spcBef>
                <a:spcPts val="0"/>
              </a:spcBef>
              <a:spcAft>
                <a:spcPts val="0"/>
              </a:spcAft>
              <a:buNone/>
            </a:pPr>
            <a:r>
              <a:rPr lang="en-IN" sz="4400" b="1" i="0" u="none" strike="noStrike" cap="none" dirty="0">
                <a:solidFill>
                  <a:srgbClr val="3C8AFF"/>
                </a:solidFill>
                <a:latin typeface="Playfair Display"/>
                <a:ea typeface="Playfair Display"/>
                <a:cs typeface="Playfair Display"/>
                <a:sym typeface="Playfair Display"/>
              </a:rPr>
              <a:t>Dataset</a:t>
            </a:r>
            <a:r>
              <a:rPr lang="en-IN" sz="4400" b="1" i="0" u="none" strike="noStrike" cap="none" dirty="0">
                <a:solidFill>
                  <a:srgbClr val="222428"/>
                </a:solidFill>
                <a:latin typeface="Playfair Display"/>
                <a:ea typeface="Playfair Display"/>
                <a:cs typeface="Playfair Display"/>
                <a:sym typeface="Playfair Display"/>
              </a:rPr>
              <a:t> </a:t>
            </a:r>
            <a:r>
              <a:rPr lang="en-IN" sz="4400" b="1" i="0" u="none" strike="noStrike" cap="none" dirty="0">
                <a:solidFill>
                  <a:srgbClr val="F86D6D"/>
                </a:solidFill>
                <a:latin typeface="Playfair Display"/>
                <a:ea typeface="Playfair Display"/>
                <a:cs typeface="Playfair Display"/>
                <a:sym typeface="Playfair Display"/>
              </a:rPr>
              <a:t>Overview</a:t>
            </a:r>
            <a:endParaRPr lang="en-IN" sz="4400" dirty="0"/>
          </a:p>
        </p:txBody>
      </p:sp>
      <p:pic>
        <p:nvPicPr>
          <p:cNvPr id="3" name="Picture 2">
            <a:extLst>
              <a:ext uri="{FF2B5EF4-FFF2-40B4-BE49-F238E27FC236}">
                <a16:creationId xmlns:a16="http://schemas.microsoft.com/office/drawing/2014/main" id="{80E0C069-34A3-AC66-E393-E326761C2211}"/>
              </a:ext>
            </a:extLst>
          </p:cNvPr>
          <p:cNvPicPr>
            <a:picLocks noChangeAspect="1"/>
          </p:cNvPicPr>
          <p:nvPr/>
        </p:nvPicPr>
        <p:blipFill>
          <a:blip r:embed="rId4"/>
          <a:stretch>
            <a:fillRect/>
          </a:stretch>
        </p:blipFill>
        <p:spPr>
          <a:xfrm>
            <a:off x="152083" y="890114"/>
            <a:ext cx="5868886" cy="4068471"/>
          </a:xfrm>
          <a:prstGeom prst="rect">
            <a:avLst/>
          </a:prstGeom>
        </p:spPr>
      </p:pic>
      <p:grpSp>
        <p:nvGrpSpPr>
          <p:cNvPr id="4" name="Google Shape;353;p16">
            <a:extLst>
              <a:ext uri="{FF2B5EF4-FFF2-40B4-BE49-F238E27FC236}">
                <a16:creationId xmlns:a16="http://schemas.microsoft.com/office/drawing/2014/main" id="{1D5F699E-F68D-E3A5-6CF9-54E35D29971B}"/>
              </a:ext>
            </a:extLst>
          </p:cNvPr>
          <p:cNvGrpSpPr/>
          <p:nvPr/>
        </p:nvGrpSpPr>
        <p:grpSpPr>
          <a:xfrm>
            <a:off x="105431" y="3843"/>
            <a:ext cx="8933137" cy="5044320"/>
            <a:chOff x="0" y="-38100"/>
            <a:chExt cx="4705521" cy="2609905"/>
          </a:xfrm>
        </p:grpSpPr>
        <p:sp>
          <p:nvSpPr>
            <p:cNvPr id="5" name="Google Shape;354;p16">
              <a:extLst>
                <a:ext uri="{FF2B5EF4-FFF2-40B4-BE49-F238E27FC236}">
                  <a16:creationId xmlns:a16="http://schemas.microsoft.com/office/drawing/2014/main" id="{85D2EE6E-67C5-7633-0A38-B14029E94288}"/>
                </a:ext>
              </a:extLst>
            </p:cNvPr>
            <p:cNvSpPr/>
            <p:nvPr/>
          </p:nvSpPr>
          <p:spPr>
            <a:xfrm>
              <a:off x="0" y="0"/>
              <a:ext cx="4705521" cy="2571805"/>
            </a:xfrm>
            <a:custGeom>
              <a:avLst/>
              <a:gdLst/>
              <a:ahLst/>
              <a:cxnLst/>
              <a:rect l="l" t="t" r="r" b="b"/>
              <a:pathLst>
                <a:path w="4705521" h="2571805" extrusionOk="0">
                  <a:moveTo>
                    <a:pt x="0" y="0"/>
                  </a:moveTo>
                  <a:lnTo>
                    <a:pt x="4705521" y="0"/>
                  </a:lnTo>
                  <a:lnTo>
                    <a:pt x="4705521" y="2571805"/>
                  </a:lnTo>
                  <a:lnTo>
                    <a:pt x="0" y="2571805"/>
                  </a:lnTo>
                  <a:close/>
                </a:path>
              </a:pathLst>
            </a:custGeom>
            <a:solidFill>
              <a:srgbClr val="000000">
                <a:alpha val="0"/>
              </a:srgbClr>
            </a:solidFill>
            <a:ln w="95250" cap="sq" cmpd="sng">
              <a:solidFill>
                <a:srgbClr val="F86D6D"/>
              </a:solidFill>
              <a:prstDash val="solid"/>
              <a:miter lim="8000"/>
              <a:headEnd type="none" w="sm" len="sm"/>
              <a:tailEnd type="none" w="sm" len="sm"/>
            </a:ln>
          </p:spPr>
        </p:sp>
        <p:sp>
          <p:nvSpPr>
            <p:cNvPr id="6" name="Google Shape;355;p16">
              <a:extLst>
                <a:ext uri="{FF2B5EF4-FFF2-40B4-BE49-F238E27FC236}">
                  <a16:creationId xmlns:a16="http://schemas.microsoft.com/office/drawing/2014/main" id="{B1AB32DC-771F-4501-AE17-87DF97AB1DC9}"/>
                </a:ext>
              </a:extLst>
            </p:cNvPr>
            <p:cNvSpPr txBox="1"/>
            <p:nvPr/>
          </p:nvSpPr>
          <p:spPr>
            <a:xfrm>
              <a:off x="0" y="-38100"/>
              <a:ext cx="4705521" cy="2609905"/>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59" name="Google Shape;459;p20"/>
          <p:cNvGrpSpPr/>
          <p:nvPr/>
        </p:nvGrpSpPr>
        <p:grpSpPr>
          <a:xfrm>
            <a:off x="-27961" y="184915"/>
            <a:ext cx="9224133" cy="1098315"/>
            <a:chOff x="0" y="0"/>
            <a:chExt cx="24597688" cy="2928839"/>
          </a:xfrm>
        </p:grpSpPr>
        <p:sp>
          <p:nvSpPr>
            <p:cNvPr id="460" name="Google Shape;460;p2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61" name="Google Shape;461;p2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62" name="Google Shape;462;p2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63" name="Google Shape;463;p2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64" name="Google Shape;464;p2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65" name="Google Shape;465;p2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66" name="Google Shape;466;p2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67" name="Google Shape;467;p2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468" name="Google Shape;468;p20"/>
          <p:cNvGrpSpPr/>
          <p:nvPr/>
        </p:nvGrpSpPr>
        <p:grpSpPr>
          <a:xfrm>
            <a:off x="-27961" y="3914641"/>
            <a:ext cx="9224133" cy="1098315"/>
            <a:chOff x="0" y="0"/>
            <a:chExt cx="24597688" cy="2928839"/>
          </a:xfrm>
        </p:grpSpPr>
        <p:sp>
          <p:nvSpPr>
            <p:cNvPr id="469" name="Google Shape;469;p2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0" name="Google Shape;470;p2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1" name="Google Shape;471;p2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2" name="Google Shape;472;p2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3" name="Google Shape;473;p2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4" name="Google Shape;474;p2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5" name="Google Shape;475;p2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6" name="Google Shape;476;p2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480" name="Google Shape;480;p20"/>
          <p:cNvSpPr txBox="1"/>
          <p:nvPr/>
        </p:nvSpPr>
        <p:spPr>
          <a:xfrm>
            <a:off x="237623" y="459036"/>
            <a:ext cx="6337814" cy="778675"/>
          </a:xfrm>
          <a:prstGeom prst="rect">
            <a:avLst/>
          </a:prstGeom>
          <a:noFill/>
          <a:ln>
            <a:noFill/>
          </a:ln>
        </p:spPr>
        <p:txBody>
          <a:bodyPr spcFirstLastPara="1" wrap="square" lIns="0" tIns="0" rIns="0" bIns="0" anchor="t" anchorCtr="0">
            <a:spAutoFit/>
          </a:bodyPr>
          <a:lstStyle/>
          <a:p>
            <a:pPr marL="0" marR="0" lvl="0" indent="0" rtl="0">
              <a:lnSpc>
                <a:spcPct val="115000"/>
              </a:lnSpc>
              <a:spcBef>
                <a:spcPts val="0"/>
              </a:spcBef>
              <a:spcAft>
                <a:spcPts val="0"/>
              </a:spcAft>
              <a:buNone/>
            </a:pPr>
            <a:r>
              <a:rPr lang="en" sz="4400" b="1" i="0" u="none" strike="noStrike" cap="none" dirty="0">
                <a:solidFill>
                  <a:srgbClr val="3C8AFF"/>
                </a:solidFill>
                <a:latin typeface="Playfair Display"/>
                <a:ea typeface="Playfair Display"/>
                <a:cs typeface="Playfair Display"/>
                <a:sym typeface="Playfair Display"/>
              </a:rPr>
              <a:t>Dataset </a:t>
            </a:r>
            <a:r>
              <a:rPr lang="en" sz="4400" b="1" i="0" u="none" strike="noStrike" cap="none" dirty="0">
                <a:solidFill>
                  <a:srgbClr val="F86D6D"/>
                </a:solidFill>
                <a:latin typeface="Playfair Display"/>
                <a:ea typeface="Playfair Display"/>
                <a:cs typeface="Playfair Display"/>
                <a:sym typeface="Playfair Display"/>
              </a:rPr>
              <a:t>Explanation </a:t>
            </a:r>
            <a:endParaRPr sz="4400" dirty="0"/>
          </a:p>
        </p:txBody>
      </p:sp>
      <p:sp>
        <p:nvSpPr>
          <p:cNvPr id="2" name="TextBox 1">
            <a:extLst>
              <a:ext uri="{FF2B5EF4-FFF2-40B4-BE49-F238E27FC236}">
                <a16:creationId xmlns:a16="http://schemas.microsoft.com/office/drawing/2014/main" id="{C63CF40D-46FD-90F7-FA95-325FAFA299F7}"/>
              </a:ext>
            </a:extLst>
          </p:cNvPr>
          <p:cNvSpPr txBox="1"/>
          <p:nvPr/>
        </p:nvSpPr>
        <p:spPr>
          <a:xfrm>
            <a:off x="237623" y="1069773"/>
            <a:ext cx="8893970" cy="2402068"/>
          </a:xfrm>
          <a:prstGeom prst="rect">
            <a:avLst/>
          </a:prstGeom>
          <a:noFill/>
        </p:spPr>
        <p:txBody>
          <a:bodyPr wrap="square" rtlCol="0">
            <a:spAutoFit/>
          </a:bodyPr>
          <a:lstStyle/>
          <a:p>
            <a:pPr algn="l"/>
            <a:endParaRPr lang="en-IN" sz="1800" b="0" i="0" u="none" strike="noStrike" baseline="0" dirty="0">
              <a:solidFill>
                <a:srgbClr val="000000"/>
              </a:solidFill>
              <a:latin typeface="Calibri" panose="020F0502020204030204" pitchFamily="34" charset="0"/>
            </a:endParaRPr>
          </a:p>
          <a:p>
            <a:pPr>
              <a:lnSpc>
                <a:spcPct val="150000"/>
              </a:lnSpc>
            </a:pPr>
            <a:r>
              <a:rPr lang="en-US" sz="1800" b="0" i="0" u="none" strike="noStrike" baseline="0" dirty="0">
                <a:solidFill>
                  <a:srgbClr val="000000"/>
                </a:solidFill>
                <a:latin typeface="Calibri" panose="020F0502020204030204" pitchFamily="34" charset="0"/>
              </a:rPr>
              <a:t> The dataset used for this analysis is sourced from official government records and contains information related to NREGA implementation across various states and districts in India. It comprises 28 columns, encompassing data on job cards, worker details, budget allocation, work completion statistics, expenditure, and more. This dataset offers a comprehensive view of the progress and challenges faced by the NREGA program. </a:t>
            </a:r>
            <a:endParaRPr lang="en-IN" dirty="0"/>
          </a:p>
        </p:txBody>
      </p:sp>
      <p:grpSp>
        <p:nvGrpSpPr>
          <p:cNvPr id="3" name="Google Shape;353;p16">
            <a:extLst>
              <a:ext uri="{FF2B5EF4-FFF2-40B4-BE49-F238E27FC236}">
                <a16:creationId xmlns:a16="http://schemas.microsoft.com/office/drawing/2014/main" id="{0CEDDF20-A009-D847-5885-D5661039372B}"/>
              </a:ext>
            </a:extLst>
          </p:cNvPr>
          <p:cNvGrpSpPr/>
          <p:nvPr/>
        </p:nvGrpSpPr>
        <p:grpSpPr>
          <a:xfrm>
            <a:off x="141627" y="58214"/>
            <a:ext cx="8933137" cy="4954742"/>
            <a:chOff x="0" y="-38100"/>
            <a:chExt cx="4705521" cy="2609905"/>
          </a:xfrm>
        </p:grpSpPr>
        <p:sp>
          <p:nvSpPr>
            <p:cNvPr id="4" name="Google Shape;354;p16">
              <a:extLst>
                <a:ext uri="{FF2B5EF4-FFF2-40B4-BE49-F238E27FC236}">
                  <a16:creationId xmlns:a16="http://schemas.microsoft.com/office/drawing/2014/main" id="{4B7CE158-D006-3F71-89BF-694FA2E3943E}"/>
                </a:ext>
              </a:extLst>
            </p:cNvPr>
            <p:cNvSpPr/>
            <p:nvPr/>
          </p:nvSpPr>
          <p:spPr>
            <a:xfrm>
              <a:off x="0" y="0"/>
              <a:ext cx="4705521" cy="2571805"/>
            </a:xfrm>
            <a:custGeom>
              <a:avLst/>
              <a:gdLst/>
              <a:ahLst/>
              <a:cxnLst/>
              <a:rect l="l" t="t" r="r" b="b"/>
              <a:pathLst>
                <a:path w="4705521" h="2571805" extrusionOk="0">
                  <a:moveTo>
                    <a:pt x="0" y="0"/>
                  </a:moveTo>
                  <a:lnTo>
                    <a:pt x="4705521" y="0"/>
                  </a:lnTo>
                  <a:lnTo>
                    <a:pt x="4705521" y="2571805"/>
                  </a:lnTo>
                  <a:lnTo>
                    <a:pt x="0" y="2571805"/>
                  </a:lnTo>
                  <a:close/>
                </a:path>
              </a:pathLst>
            </a:custGeom>
            <a:solidFill>
              <a:srgbClr val="000000">
                <a:alpha val="0"/>
              </a:srgbClr>
            </a:solidFill>
            <a:ln w="95250" cap="sq" cmpd="sng">
              <a:solidFill>
                <a:srgbClr val="F86D6D"/>
              </a:solidFill>
              <a:prstDash val="solid"/>
              <a:miter lim="8000"/>
              <a:headEnd type="none" w="sm" len="sm"/>
              <a:tailEnd type="none" w="sm" len="sm"/>
            </a:ln>
          </p:spPr>
        </p:sp>
        <p:sp>
          <p:nvSpPr>
            <p:cNvPr id="5" name="Google Shape;355;p16">
              <a:extLst>
                <a:ext uri="{FF2B5EF4-FFF2-40B4-BE49-F238E27FC236}">
                  <a16:creationId xmlns:a16="http://schemas.microsoft.com/office/drawing/2014/main" id="{AE2B621A-99DC-828A-ED12-155F713D146D}"/>
                </a:ext>
              </a:extLst>
            </p:cNvPr>
            <p:cNvSpPr txBox="1"/>
            <p:nvPr/>
          </p:nvSpPr>
          <p:spPr>
            <a:xfrm>
              <a:off x="0" y="-38100"/>
              <a:ext cx="4705521" cy="2609905"/>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59" name="Google Shape;459;p20"/>
          <p:cNvGrpSpPr/>
          <p:nvPr/>
        </p:nvGrpSpPr>
        <p:grpSpPr>
          <a:xfrm>
            <a:off x="-27961" y="184915"/>
            <a:ext cx="9224133" cy="1098315"/>
            <a:chOff x="0" y="0"/>
            <a:chExt cx="24597688" cy="2928839"/>
          </a:xfrm>
        </p:grpSpPr>
        <p:sp>
          <p:nvSpPr>
            <p:cNvPr id="460" name="Google Shape;460;p2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61" name="Google Shape;461;p2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62" name="Google Shape;462;p2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63" name="Google Shape;463;p2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64" name="Google Shape;464;p2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65" name="Google Shape;465;p2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66" name="Google Shape;466;p2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67" name="Google Shape;467;p2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grpSp>
        <p:nvGrpSpPr>
          <p:cNvPr id="468" name="Google Shape;468;p20"/>
          <p:cNvGrpSpPr/>
          <p:nvPr/>
        </p:nvGrpSpPr>
        <p:grpSpPr>
          <a:xfrm>
            <a:off x="-27961" y="3914641"/>
            <a:ext cx="9224133" cy="1098315"/>
            <a:chOff x="0" y="0"/>
            <a:chExt cx="24597688" cy="2928839"/>
          </a:xfrm>
        </p:grpSpPr>
        <p:sp>
          <p:nvSpPr>
            <p:cNvPr id="469" name="Google Shape;469;p2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0" name="Google Shape;470;p2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1" name="Google Shape;471;p2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2" name="Google Shape;472;p2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3" name="Google Shape;473;p2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4" name="Google Shape;474;p2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5" name="Google Shape;475;p2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6" name="Google Shape;476;p2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480" name="Google Shape;480;p20"/>
          <p:cNvSpPr txBox="1"/>
          <p:nvPr/>
        </p:nvSpPr>
        <p:spPr>
          <a:xfrm>
            <a:off x="1252418" y="1244463"/>
            <a:ext cx="6337814" cy="2654573"/>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 sz="5000" b="1" i="0" u="none" strike="noStrike" cap="none" dirty="0">
                <a:solidFill>
                  <a:srgbClr val="3C8AFF"/>
                </a:solidFill>
                <a:latin typeface="Poor Richard" panose="02080502050505020702" pitchFamily="18" charset="0"/>
                <a:ea typeface="Playfair Display"/>
                <a:cs typeface="Playfair Display"/>
                <a:sym typeface="Playfair Display"/>
              </a:rPr>
              <a:t>Data Analysis</a:t>
            </a:r>
          </a:p>
          <a:p>
            <a:pPr marL="0" marR="0" lvl="0" indent="0" algn="ctr" rtl="0">
              <a:lnSpc>
                <a:spcPct val="115000"/>
              </a:lnSpc>
              <a:spcBef>
                <a:spcPts val="0"/>
              </a:spcBef>
              <a:spcAft>
                <a:spcPts val="0"/>
              </a:spcAft>
              <a:buNone/>
            </a:pPr>
            <a:r>
              <a:rPr lang="en-IN" sz="5000" b="1" dirty="0">
                <a:solidFill>
                  <a:srgbClr val="3C8AFF"/>
                </a:solidFill>
                <a:latin typeface="Poor Richard" panose="02080502050505020702" pitchFamily="18" charset="0"/>
                <a:ea typeface="Playfair Display"/>
                <a:cs typeface="Playfair Display"/>
                <a:sym typeface="Playfair Display"/>
              </a:rPr>
              <a:t>U</a:t>
            </a:r>
            <a:r>
              <a:rPr lang="en" sz="5000" b="1" dirty="0">
                <a:solidFill>
                  <a:srgbClr val="3C8AFF"/>
                </a:solidFill>
                <a:latin typeface="Poor Richard" panose="02080502050505020702" pitchFamily="18" charset="0"/>
                <a:ea typeface="Playfair Display"/>
                <a:cs typeface="Playfair Display"/>
                <a:sym typeface="Playfair Display"/>
              </a:rPr>
              <a:t>sing</a:t>
            </a:r>
          </a:p>
          <a:p>
            <a:pPr marL="0" marR="0" lvl="0" indent="0" algn="ctr" rtl="0">
              <a:lnSpc>
                <a:spcPct val="115000"/>
              </a:lnSpc>
              <a:spcBef>
                <a:spcPts val="0"/>
              </a:spcBef>
              <a:spcAft>
                <a:spcPts val="0"/>
              </a:spcAft>
              <a:buNone/>
            </a:pPr>
            <a:r>
              <a:rPr lang="en" sz="5000" b="1" i="0" u="none" strike="noStrike" cap="none" dirty="0">
                <a:solidFill>
                  <a:srgbClr val="3C8AFF"/>
                </a:solidFill>
                <a:latin typeface="Poor Richard" panose="02080502050505020702" pitchFamily="18" charset="0"/>
                <a:ea typeface="Playfair Display"/>
                <a:cs typeface="Playfair Display"/>
                <a:sym typeface="Playfair Display"/>
              </a:rPr>
              <a:t> </a:t>
            </a:r>
            <a:r>
              <a:rPr lang="en" sz="5000" b="1" dirty="0">
                <a:solidFill>
                  <a:srgbClr val="F86D6D"/>
                </a:solidFill>
                <a:latin typeface="Poor Richard" panose="02080502050505020702" pitchFamily="18" charset="0"/>
                <a:ea typeface="Playfair Display"/>
                <a:cs typeface="Playfair Display"/>
                <a:sym typeface="Playfair Display"/>
              </a:rPr>
              <a:t>Power BI</a:t>
            </a:r>
            <a:r>
              <a:rPr lang="en" sz="5000" b="1" i="0" u="none" strike="noStrike" cap="none" dirty="0">
                <a:solidFill>
                  <a:srgbClr val="F86D6D"/>
                </a:solidFill>
                <a:latin typeface="Poor Richard" panose="02080502050505020702" pitchFamily="18" charset="0"/>
                <a:ea typeface="Playfair Display"/>
                <a:cs typeface="Playfair Display"/>
                <a:sym typeface="Playfair Display"/>
              </a:rPr>
              <a:t> </a:t>
            </a:r>
            <a:endParaRPr sz="700" dirty="0">
              <a:latin typeface="Poor Richard" panose="02080502050505020702" pitchFamily="18" charset="0"/>
            </a:endParaRPr>
          </a:p>
        </p:txBody>
      </p:sp>
    </p:spTree>
    <p:extLst>
      <p:ext uri="{BB962C8B-B14F-4D97-AF65-F5344CB8AC3E}">
        <p14:creationId xmlns:p14="http://schemas.microsoft.com/office/powerpoint/2010/main" val="600310568"/>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68" name="Google Shape;468;p20"/>
          <p:cNvGrpSpPr/>
          <p:nvPr/>
        </p:nvGrpSpPr>
        <p:grpSpPr>
          <a:xfrm>
            <a:off x="-27961" y="3914641"/>
            <a:ext cx="9224133" cy="1098315"/>
            <a:chOff x="0" y="0"/>
            <a:chExt cx="24597688" cy="2928839"/>
          </a:xfrm>
        </p:grpSpPr>
        <p:sp>
          <p:nvSpPr>
            <p:cNvPr id="469" name="Google Shape;469;p20"/>
            <p:cNvSpPr/>
            <p:nvPr/>
          </p:nvSpPr>
          <p:spPr>
            <a:xfrm>
              <a:off x="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0" name="Google Shape;470;p20"/>
            <p:cNvSpPr/>
            <p:nvPr/>
          </p:nvSpPr>
          <p:spPr>
            <a:xfrm>
              <a:off x="307489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1" name="Google Shape;471;p20"/>
            <p:cNvSpPr/>
            <p:nvPr/>
          </p:nvSpPr>
          <p:spPr>
            <a:xfrm>
              <a:off x="6149794"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2" name="Google Shape;472;p20"/>
            <p:cNvSpPr/>
            <p:nvPr/>
          </p:nvSpPr>
          <p:spPr>
            <a:xfrm>
              <a:off x="9224690"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3" name="Google Shape;473;p20"/>
            <p:cNvSpPr/>
            <p:nvPr/>
          </p:nvSpPr>
          <p:spPr>
            <a:xfrm>
              <a:off x="12299587"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4" name="Google Shape;474;p20"/>
            <p:cNvSpPr/>
            <p:nvPr/>
          </p:nvSpPr>
          <p:spPr>
            <a:xfrm>
              <a:off x="15374484"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sp>
          <p:nvSpPr>
            <p:cNvPr id="475" name="Google Shape;475;p20"/>
            <p:cNvSpPr/>
            <p:nvPr/>
          </p:nvSpPr>
          <p:spPr>
            <a:xfrm>
              <a:off x="18447895" y="0"/>
              <a:ext cx="3074897" cy="2928839"/>
            </a:xfrm>
            <a:custGeom>
              <a:avLst/>
              <a:gdLst/>
              <a:ahLst/>
              <a:cxnLst/>
              <a:rect l="l" t="t" r="r" b="b"/>
              <a:pathLst>
                <a:path w="3074897" h="2928839" extrusionOk="0">
                  <a:moveTo>
                    <a:pt x="0" y="0"/>
                  </a:moveTo>
                  <a:lnTo>
                    <a:pt x="3074896" y="0"/>
                  </a:lnTo>
                  <a:lnTo>
                    <a:pt x="3074896" y="2928839"/>
                  </a:lnTo>
                  <a:lnTo>
                    <a:pt x="0" y="2928839"/>
                  </a:lnTo>
                  <a:lnTo>
                    <a:pt x="0" y="0"/>
                  </a:lnTo>
                  <a:close/>
                </a:path>
              </a:pathLst>
            </a:custGeom>
            <a:blipFill rotWithShape="1">
              <a:blip r:embed="rId3">
                <a:alphaModFix amt="50000"/>
              </a:blip>
              <a:stretch>
                <a:fillRect/>
              </a:stretch>
            </a:blipFill>
            <a:ln>
              <a:noFill/>
            </a:ln>
          </p:spPr>
        </p:sp>
        <p:sp>
          <p:nvSpPr>
            <p:cNvPr id="476" name="Google Shape;476;p20"/>
            <p:cNvSpPr/>
            <p:nvPr/>
          </p:nvSpPr>
          <p:spPr>
            <a:xfrm>
              <a:off x="21522791" y="0"/>
              <a:ext cx="3074897" cy="2928839"/>
            </a:xfrm>
            <a:custGeom>
              <a:avLst/>
              <a:gdLst/>
              <a:ahLst/>
              <a:cxnLst/>
              <a:rect l="l" t="t" r="r" b="b"/>
              <a:pathLst>
                <a:path w="3074897" h="2928839" extrusionOk="0">
                  <a:moveTo>
                    <a:pt x="0" y="0"/>
                  </a:moveTo>
                  <a:lnTo>
                    <a:pt x="3074897" y="0"/>
                  </a:lnTo>
                  <a:lnTo>
                    <a:pt x="3074897" y="2928839"/>
                  </a:lnTo>
                  <a:lnTo>
                    <a:pt x="0" y="2928839"/>
                  </a:lnTo>
                  <a:lnTo>
                    <a:pt x="0" y="0"/>
                  </a:lnTo>
                  <a:close/>
                </a:path>
              </a:pathLst>
            </a:custGeom>
            <a:blipFill rotWithShape="1">
              <a:blip r:embed="rId3">
                <a:alphaModFix amt="50000"/>
              </a:blip>
              <a:stretch>
                <a:fillRect/>
              </a:stretch>
            </a:blipFill>
            <a:ln>
              <a:noFill/>
            </a:ln>
          </p:spPr>
        </p:sp>
      </p:grpSp>
      <p:sp>
        <p:nvSpPr>
          <p:cNvPr id="480" name="Google Shape;480;p20"/>
          <p:cNvSpPr txBox="1"/>
          <p:nvPr/>
        </p:nvSpPr>
        <p:spPr>
          <a:xfrm>
            <a:off x="95505" y="33655"/>
            <a:ext cx="8524124" cy="831766"/>
          </a:xfrm>
          <a:prstGeom prst="rect">
            <a:avLst/>
          </a:prstGeom>
          <a:noFill/>
          <a:ln>
            <a:noFill/>
          </a:ln>
        </p:spPr>
        <p:txBody>
          <a:bodyPr spcFirstLastPara="1" wrap="square" lIns="0" tIns="0" rIns="0" bIns="0" anchor="t" anchorCtr="0">
            <a:spAutoFit/>
          </a:bodyPr>
          <a:lstStyle/>
          <a:p>
            <a:pPr>
              <a:lnSpc>
                <a:spcPct val="115000"/>
              </a:lnSpc>
            </a:pPr>
            <a:r>
              <a:rPr lang="en" sz="2000" b="1" dirty="0">
                <a:solidFill>
                  <a:schemeClr val="accent2"/>
                </a:solidFill>
                <a:latin typeface="Playfair Display"/>
                <a:sym typeface="Playfair Display"/>
              </a:rPr>
              <a:t>1.</a:t>
            </a:r>
            <a:r>
              <a:rPr lang="en-US" sz="2000" b="0" i="0" u="none" strike="noStrike" baseline="0" dirty="0">
                <a:solidFill>
                  <a:schemeClr val="accent2"/>
                </a:solidFill>
                <a:latin typeface="Calibri" panose="020F0502020204030204" pitchFamily="34" charset="0"/>
              </a:rPr>
              <a:t> How effective is NREGA in providing employment opportunities to rural households? </a:t>
            </a:r>
          </a:p>
          <a:p>
            <a:pPr marL="0" marR="0" lvl="0" indent="0" rtl="0">
              <a:lnSpc>
                <a:spcPct val="115000"/>
              </a:lnSpc>
              <a:spcBef>
                <a:spcPts val="0"/>
              </a:spcBef>
              <a:spcAft>
                <a:spcPts val="0"/>
              </a:spcAft>
              <a:buNone/>
            </a:pPr>
            <a:endParaRPr sz="700" dirty="0"/>
          </a:p>
        </p:txBody>
      </p:sp>
      <p:pic>
        <p:nvPicPr>
          <p:cNvPr id="3" name="Picture 2">
            <a:extLst>
              <a:ext uri="{FF2B5EF4-FFF2-40B4-BE49-F238E27FC236}">
                <a16:creationId xmlns:a16="http://schemas.microsoft.com/office/drawing/2014/main" id="{B827B063-16C6-C70A-55A6-C442A2E42C21}"/>
              </a:ext>
            </a:extLst>
          </p:cNvPr>
          <p:cNvPicPr>
            <a:picLocks noChangeAspect="1"/>
          </p:cNvPicPr>
          <p:nvPr/>
        </p:nvPicPr>
        <p:blipFill>
          <a:blip r:embed="rId4"/>
          <a:stretch>
            <a:fillRect/>
          </a:stretch>
        </p:blipFill>
        <p:spPr>
          <a:xfrm>
            <a:off x="930779" y="995965"/>
            <a:ext cx="7282442" cy="4147535"/>
          </a:xfrm>
          <a:prstGeom prst="rect">
            <a:avLst/>
          </a:prstGeom>
        </p:spPr>
      </p:pic>
    </p:spTree>
    <p:extLst>
      <p:ext uri="{BB962C8B-B14F-4D97-AF65-F5344CB8AC3E}">
        <p14:creationId xmlns:p14="http://schemas.microsoft.com/office/powerpoint/2010/main" val="1102940951"/>
      </p:ext>
    </p:extLst>
  </p:cSld>
  <p:clrMapOvr>
    <a:masterClrMapping/>
  </p:clrMapOvr>
  <p:transition spd="slow">
    <p:push/>
  </p:transition>
</p:sld>
</file>

<file path=ppt/theme/theme1.xml><?xml version="1.0" encoding="utf-8"?>
<a:theme xmlns:a="http://schemas.openxmlformats.org/drawingml/2006/main" name="Simple Light">
  <a:themeElements>
    <a:clrScheme name="Simple Light">
      <a:dk1>
        <a:srgbClr val="3C8AFF"/>
      </a:dk1>
      <a:lt1>
        <a:srgbClr val="FFFFFF"/>
      </a:lt1>
      <a:dk2>
        <a:srgbClr val="222428"/>
      </a:dk2>
      <a:lt2>
        <a:srgbClr val="3C8AFF"/>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525</Words>
  <Application>Microsoft Office PowerPoint</Application>
  <PresentationFormat>On-screen Show (16:9)</PresentationFormat>
  <Paragraphs>46</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Calibri</vt:lpstr>
      <vt:lpstr>Arial</vt:lpstr>
      <vt:lpstr>Poor Richard</vt:lpstr>
      <vt:lpstr>Playfair Display</vt:lpstr>
      <vt:lpstr>Comic Sans MS</vt:lpstr>
      <vt:lpstr>Wingdings</vt:lpstr>
      <vt:lpstr>Lucida Handwriting</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saurav</dc:creator>
  <cp:lastModifiedBy>Saurav Kashyap</cp:lastModifiedBy>
  <cp:revision>2</cp:revision>
  <dcterms:modified xsi:type="dcterms:W3CDTF">2024-06-22T15:48:43Z</dcterms:modified>
</cp:coreProperties>
</file>